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8" r:id="rId2"/>
  </p:sldMasterIdLst>
  <p:notesMasterIdLst>
    <p:notesMasterId r:id="rId6"/>
  </p:notesMasterIdLst>
  <p:sldIdLst>
    <p:sldId id="256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6EC51-9CB1-4C9F-AE70-DDF2162F7B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A9784-A924-47AC-92EB-F511B8F47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A7062-015B-4D14-BCDE-1359C882B5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371600"/>
            <a:ext cx="6400800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10000"/>
            <a:ext cx="6248400" cy="1371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10400" y="61722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" y="61722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CA82EFE9-8CD3-4547-9213-6E975BCCE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C4B7E-4F83-4DA2-8AFF-475A16F2DC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5550" y="1143000"/>
            <a:ext cx="169545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143000"/>
            <a:ext cx="493395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88276-A89D-47BA-9DAC-8D9D497E3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1BA51-BDAD-4121-9246-79A1F6EE1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zoom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02F06-D729-41CE-91A0-2E596B783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895600"/>
            <a:ext cx="33147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895600"/>
            <a:ext cx="33147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3F0C7-B7BE-4B5B-8030-278B5A718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4D5E0-D11D-44A7-82F7-07FF27F5D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4DC06-2C0F-487C-9573-946327131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B1AD0-E0F9-4393-9ED0-58D804D18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09DDF-4D1D-49E8-A6B9-A27CB1578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E5705-0CFA-4795-9129-6A7893709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43000"/>
            <a:ext cx="67818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895600"/>
            <a:ext cx="6781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172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33848D4A-C915-477D-9A12-8FE16D19328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spd="slow">
    <p:zoom dir="in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 spd="slow">
    <p:zoom dir="in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Problem of Sexual Immorality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6248400" cy="13716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1 Cor.10:6-11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10668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into Immorality</a:t>
            </a:r>
            <a:endParaRPr lang="en-US" sz="44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en-US" sz="3600" dirty="0" smtClean="0"/>
              <a:t> Numbers 25:1-9  Enticed By Lust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en-US" sz="3600" dirty="0" smtClean="0"/>
              <a:t> Righteous Anger Exemplified vs.7-8,11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en-US" sz="3600" dirty="0" smtClean="0"/>
              <a:t> 1Cor.6:19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en-US" sz="3600" dirty="0" smtClean="0"/>
              <a:t> Reconcile the 2 texts, vs.9  &amp; 1Cor.10:8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en-US" sz="3600" dirty="0" smtClean="0"/>
              <a:t> Rounding Numbers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en-US" sz="3600" dirty="0" smtClean="0"/>
              <a:t> 23,000 by the Plague, &amp; 1,000 by </a:t>
            </a:r>
            <a:r>
              <a:rPr lang="en-US" sz="3600" dirty="0" err="1" smtClean="0"/>
              <a:t>Phinehas</a:t>
            </a:r>
            <a:r>
              <a:rPr lang="en-US" sz="3600" dirty="0" smtClean="0"/>
              <a:t> and his companions 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endParaRPr lang="en-US" sz="3600" dirty="0" smtClean="0"/>
          </a:p>
          <a:p>
            <a:pPr>
              <a:buClr>
                <a:srgbClr val="FFFF00"/>
              </a:buClr>
              <a:buBlip>
                <a:blip r:embed="rId2"/>
              </a:buBlip>
            </a:pPr>
            <a:endParaRPr lang="en-US" sz="36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016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The Scheme of Redemption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393293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SzPct val="101000"/>
              <a:buFont typeface="Wingdings" pitchFamily="2" charset="2"/>
              <a:buAutoNum type="arabicPeriod"/>
            </a:pPr>
            <a:r>
              <a:rPr lang="en-US" b="1" dirty="0"/>
              <a:t>Hear the gospel of Christ,  </a:t>
            </a:r>
            <a:r>
              <a:rPr lang="en-US" sz="2800" b="1" dirty="0">
                <a:solidFill>
                  <a:srgbClr val="FFC000"/>
                </a:solidFill>
              </a:rPr>
              <a:t>Acts 18:8</a:t>
            </a:r>
            <a:endParaRPr lang="en-US" sz="1600" b="1" dirty="0">
              <a:solidFill>
                <a:srgbClr val="FFC000"/>
              </a:solidFill>
            </a:endParaRPr>
          </a:p>
          <a:p>
            <a:pPr marL="609600" indent="-609600">
              <a:buClr>
                <a:schemeClr val="tx1"/>
              </a:buClr>
              <a:buSzPct val="101000"/>
              <a:buFont typeface="Wingdings" pitchFamily="2" charset="2"/>
              <a:buAutoNum type="arabicPeriod"/>
            </a:pPr>
            <a:r>
              <a:rPr lang="en-US" b="1" dirty="0"/>
              <a:t>Believe in Jesus Christ,   </a:t>
            </a:r>
            <a:r>
              <a:rPr lang="en-US" sz="2800" b="1" dirty="0">
                <a:solidFill>
                  <a:srgbClr val="FFC000"/>
                </a:solidFill>
              </a:rPr>
              <a:t>Jn.3:16</a:t>
            </a:r>
            <a:endParaRPr lang="en-US" sz="1000" b="1" dirty="0">
              <a:solidFill>
                <a:srgbClr val="FFC000"/>
              </a:solidFill>
            </a:endParaRPr>
          </a:p>
          <a:p>
            <a:pPr marL="609600" indent="-609600">
              <a:buClr>
                <a:schemeClr val="tx1"/>
              </a:buClr>
              <a:buSzPct val="101000"/>
              <a:buFont typeface="Wingdings" pitchFamily="2" charset="2"/>
              <a:buAutoNum type="arabicPeriod"/>
            </a:pPr>
            <a:r>
              <a:rPr lang="en-US" b="1" dirty="0"/>
              <a:t>Repent and Turn to God</a:t>
            </a:r>
            <a:r>
              <a:rPr lang="en-US" sz="2800" b="1" dirty="0"/>
              <a:t>,  </a:t>
            </a:r>
            <a:r>
              <a:rPr lang="en-US" sz="2800" b="1" dirty="0">
                <a:solidFill>
                  <a:srgbClr val="FFC000"/>
                </a:solidFill>
              </a:rPr>
              <a:t>Acts 17:30</a:t>
            </a:r>
          </a:p>
          <a:p>
            <a:pPr marL="609600" indent="-609600">
              <a:buClr>
                <a:schemeClr val="tx1"/>
              </a:buClr>
              <a:buSzPct val="101000"/>
              <a:buFont typeface="Wingdings" pitchFamily="2" charset="2"/>
              <a:buAutoNum type="arabicPeriod"/>
            </a:pPr>
            <a:r>
              <a:rPr lang="en-US" b="1" dirty="0"/>
              <a:t>Confess Jesus Before Men</a:t>
            </a:r>
            <a:r>
              <a:rPr lang="en-US" sz="2800" b="1" dirty="0"/>
              <a:t>,  </a:t>
            </a:r>
            <a:r>
              <a:rPr lang="en-US" sz="2800" b="1" dirty="0">
                <a:solidFill>
                  <a:srgbClr val="FFC000"/>
                </a:solidFill>
              </a:rPr>
              <a:t>Acts 8:37</a:t>
            </a:r>
            <a:endParaRPr lang="en-US" sz="2400" b="1" dirty="0">
              <a:solidFill>
                <a:srgbClr val="FFC000"/>
              </a:solidFill>
            </a:endParaRPr>
          </a:p>
          <a:p>
            <a:pPr marL="609600" indent="-609600">
              <a:buClr>
                <a:schemeClr val="tx1"/>
              </a:buClr>
              <a:buSzPct val="101000"/>
              <a:buFont typeface="Wingdings" pitchFamily="2" charset="2"/>
              <a:buAutoNum type="arabicPeriod"/>
            </a:pPr>
            <a:r>
              <a:rPr lang="en-US" b="1" dirty="0"/>
              <a:t>Be Baptized For Forgiveness</a:t>
            </a:r>
            <a:r>
              <a:rPr lang="en-US" sz="2800" b="1" dirty="0"/>
              <a:t>,  </a:t>
            </a:r>
            <a:r>
              <a:rPr lang="en-US" sz="2800" b="1" dirty="0">
                <a:solidFill>
                  <a:srgbClr val="FFC000"/>
                </a:solidFill>
              </a:rPr>
              <a:t>Acts 22:16</a:t>
            </a:r>
          </a:p>
          <a:p>
            <a:pPr marL="609600" indent="-609600">
              <a:buClr>
                <a:schemeClr val="folHlink"/>
              </a:buClr>
              <a:buSzPct val="101000"/>
              <a:buFont typeface="Wingdings" pitchFamily="2" charset="2"/>
              <a:buNone/>
            </a:pPr>
            <a:r>
              <a:rPr lang="en-US" sz="2800" b="1" dirty="0"/>
              <a:t>    </a:t>
            </a:r>
            <a:r>
              <a:rPr lang="en-US" sz="2800" b="1" dirty="0" smtClean="0"/>
              <a:t>    </a:t>
            </a:r>
            <a:r>
              <a:rPr lang="en-US" sz="2800" b="1" dirty="0"/>
              <a:t>---------------------------------------</a:t>
            </a:r>
            <a:endParaRPr lang="en-US" sz="2400" b="1" dirty="0"/>
          </a:p>
          <a:p>
            <a:pPr marL="609600" indent="-609600">
              <a:buSzPct val="101000"/>
              <a:buFont typeface="Wingdings" pitchFamily="2" charset="2"/>
              <a:buChar char="Ø"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Cleave Unto The Lord, 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</a:rPr>
              <a:t>Acts 11:23</a:t>
            </a:r>
            <a:endParaRPr lang="en-US" b="1" dirty="0">
              <a:solidFill>
                <a:schemeClr val="tx2">
                  <a:lumMod val="25000"/>
                </a:schemeClr>
              </a:solidFill>
            </a:endParaRPr>
          </a:p>
          <a:p>
            <a:pPr marL="609600" indent="-609600">
              <a:buSzPct val="101000"/>
              <a:buFont typeface="Wingdings" pitchFamily="2" charset="2"/>
              <a:buChar char="Ø"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If Err From The Truth: Repent and Pray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God,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</a:rPr>
              <a:t>Acts 8:22</a:t>
            </a:r>
            <a:endParaRPr lang="en-US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  <p:bldP spid="15363" grpId="0" build="p" autoUpdateAnimBg="0" advAuto="10000"/>
    </p:bldLst>
  </p:timing>
</p:sld>
</file>

<file path=ppt/theme/theme1.xml><?xml version="1.0" encoding="utf-8"?>
<a:theme xmlns:a="http://schemas.openxmlformats.org/drawingml/2006/main" name="Horizontal stripes design template">
  <a:themeElements>
    <a:clrScheme name="Office Theme 2">
      <a:dk1>
        <a:srgbClr val="00335A"/>
      </a:dk1>
      <a:lt1>
        <a:srgbClr val="FFFFFF"/>
      </a:lt1>
      <a:dk2>
        <a:srgbClr val="CCECFF"/>
      </a:dk2>
      <a:lt2>
        <a:srgbClr val="99CCFF"/>
      </a:lt2>
      <a:accent1>
        <a:srgbClr val="004EC0"/>
      </a:accent1>
      <a:accent2>
        <a:srgbClr val="679CCD"/>
      </a:accent2>
      <a:accent3>
        <a:srgbClr val="E2F4FF"/>
      </a:accent3>
      <a:accent4>
        <a:srgbClr val="DADADA"/>
      </a:accent4>
      <a:accent5>
        <a:srgbClr val="AAB2DC"/>
      </a:accent5>
      <a:accent6>
        <a:srgbClr val="5D8DBA"/>
      </a:accent6>
      <a:hlink>
        <a:srgbClr val="99CCFF"/>
      </a:hlink>
      <a:folHlink>
        <a:srgbClr val="FFFF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E7F6FF"/>
        </a:dk1>
        <a:lt1>
          <a:srgbClr val="FFFFFF"/>
        </a:lt1>
        <a:dk2>
          <a:srgbClr val="000000"/>
        </a:dk2>
        <a:lt2>
          <a:srgbClr val="808080"/>
        </a:lt2>
        <a:accent1>
          <a:srgbClr val="9AC4EA"/>
        </a:accent1>
        <a:accent2>
          <a:srgbClr val="333399"/>
        </a:accent2>
        <a:accent3>
          <a:srgbClr val="FFFFFF"/>
        </a:accent3>
        <a:accent4>
          <a:srgbClr val="C5D2DA"/>
        </a:accent4>
        <a:accent5>
          <a:srgbClr val="CADEF3"/>
        </a:accent5>
        <a:accent6>
          <a:srgbClr val="2D2D8A"/>
        </a:accent6>
        <a:hlink>
          <a:srgbClr val="0099CC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5A"/>
        </a:dk1>
        <a:lt1>
          <a:srgbClr val="FFFFFF"/>
        </a:lt1>
        <a:dk2>
          <a:srgbClr val="CCECFF"/>
        </a:dk2>
        <a:lt2>
          <a:srgbClr val="99CCFF"/>
        </a:lt2>
        <a:accent1>
          <a:srgbClr val="004EC0"/>
        </a:accent1>
        <a:accent2>
          <a:srgbClr val="679CCD"/>
        </a:accent2>
        <a:accent3>
          <a:srgbClr val="E2F4FF"/>
        </a:accent3>
        <a:accent4>
          <a:srgbClr val="DADADA"/>
        </a:accent4>
        <a:accent5>
          <a:srgbClr val="AAB2DC"/>
        </a:accent5>
        <a:accent6>
          <a:srgbClr val="5D8DBA"/>
        </a:accent6>
        <a:hlink>
          <a:srgbClr val="99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6C91DA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BAC7EA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99"/>
        </a:dk1>
        <a:lt1>
          <a:srgbClr val="FFFFFF"/>
        </a:lt1>
        <a:dk2>
          <a:srgbClr val="000066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B8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777777"/>
        </a:dk1>
        <a:lt1>
          <a:srgbClr val="FFFFFF"/>
        </a:lt1>
        <a:dk2>
          <a:srgbClr val="44463C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0B0AF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E3E5C"/>
        </a:dk1>
        <a:lt1>
          <a:srgbClr val="FFFFFF"/>
        </a:lt1>
        <a:dk2>
          <a:srgbClr val="000099"/>
        </a:dk2>
        <a:lt2>
          <a:srgbClr val="FFFFFF"/>
        </a:lt2>
        <a:accent1>
          <a:srgbClr val="35599B"/>
        </a:accent1>
        <a:accent2>
          <a:srgbClr val="6666FF"/>
        </a:accent2>
        <a:accent3>
          <a:srgbClr val="AAAACA"/>
        </a:accent3>
        <a:accent4>
          <a:srgbClr val="DADADA"/>
        </a:accent4>
        <a:accent5>
          <a:srgbClr val="AEB5CB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E3F4FF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99CCFF"/>
        </a:accent2>
        <a:accent3>
          <a:srgbClr val="FFFFFF"/>
        </a:accent3>
        <a:accent4>
          <a:srgbClr val="C2D0DA"/>
        </a:accent4>
        <a:accent5>
          <a:srgbClr val="C9C9C9"/>
        </a:accent5>
        <a:accent6>
          <a:srgbClr val="8AB9E7"/>
        </a:accent6>
        <a:hlink>
          <a:srgbClr val="C0C0C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2D2015"/>
        </a:dk1>
        <a:lt1>
          <a:srgbClr val="FFFFFF"/>
        </a:lt1>
        <a:dk2>
          <a:srgbClr val="463520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0AEAB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BDC6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25252F"/>
        </a:dk1>
        <a:lt1>
          <a:srgbClr val="66CCFF"/>
        </a:lt1>
        <a:dk2>
          <a:srgbClr val="000000"/>
        </a:dk2>
        <a:lt2>
          <a:srgbClr val="FFFFFF"/>
        </a:lt2>
        <a:accent1>
          <a:srgbClr val="1B3BDB"/>
        </a:accent1>
        <a:accent2>
          <a:srgbClr val="003399"/>
        </a:accent2>
        <a:accent3>
          <a:srgbClr val="AAAAAA"/>
        </a:accent3>
        <a:accent4>
          <a:srgbClr val="56AEDA"/>
        </a:accent4>
        <a:accent5>
          <a:srgbClr val="ABAFEA"/>
        </a:accent5>
        <a:accent6>
          <a:srgbClr val="002D8A"/>
        </a:accent6>
        <a:hlink>
          <a:srgbClr val="24C0FE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C1F00"/>
        </a:dk1>
        <a:lt1>
          <a:srgbClr val="FFFFFF"/>
        </a:lt1>
        <a:dk2>
          <a:srgbClr val="B38A77"/>
        </a:dk2>
        <a:lt2>
          <a:srgbClr val="DFD293"/>
        </a:lt2>
        <a:accent1>
          <a:srgbClr val="0984FF"/>
        </a:accent1>
        <a:accent2>
          <a:srgbClr val="BE7960"/>
        </a:accent2>
        <a:accent3>
          <a:srgbClr val="D6C4BD"/>
        </a:accent3>
        <a:accent4>
          <a:srgbClr val="DADADA"/>
        </a:accent4>
        <a:accent5>
          <a:srgbClr val="AAC2FF"/>
        </a:accent5>
        <a:accent6>
          <a:srgbClr val="AC6D56"/>
        </a:accent6>
        <a:hlink>
          <a:srgbClr val="FFCC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C0C0C0"/>
        </a:dk1>
        <a:lt1>
          <a:srgbClr val="DEF6F1"/>
        </a:lt1>
        <a:dk2>
          <a:srgbClr val="000076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A4A4A4"/>
        </a:accent4>
        <a:accent5>
          <a:srgbClr val="FFFFFF"/>
        </a:accent5>
        <a:accent6>
          <a:srgbClr val="7FB3E7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B2B2B2"/>
        </a:dk1>
        <a:lt1>
          <a:srgbClr val="FFFFFF"/>
        </a:lt1>
        <a:dk2>
          <a:srgbClr val="00008A"/>
        </a:dk2>
        <a:lt2>
          <a:srgbClr val="777777"/>
        </a:lt2>
        <a:accent1>
          <a:srgbClr val="FFFFF7"/>
        </a:accent1>
        <a:accent2>
          <a:srgbClr val="0099FF"/>
        </a:accent2>
        <a:accent3>
          <a:srgbClr val="FFFFFF"/>
        </a:accent3>
        <a:accent4>
          <a:srgbClr val="979797"/>
        </a:accent4>
        <a:accent5>
          <a:srgbClr val="FFFFFA"/>
        </a:accent5>
        <a:accent6>
          <a:srgbClr val="008AE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reen_Swirls_Template_Segoe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Horizontal stripes design template</Template>
  <TotalTime>2104</TotalTime>
  <Words>111</Words>
  <Application>Microsoft Office PowerPoint</Application>
  <PresentationFormat>On-screen Show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Horizontal stripes design template</vt:lpstr>
      <vt:lpstr>1_Green_Swirls_Template_Segoe</vt:lpstr>
      <vt:lpstr>The Problem of Sexual Immorality</vt:lpstr>
      <vt:lpstr>Lead into Immorality</vt:lpstr>
      <vt:lpstr>The Scheme of Redemption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Sexual Immorality</dc:title>
  <dc:subject/>
  <dc:creator>Owner</dc:creator>
  <cp:keywords/>
  <dc:description/>
  <cp:lastModifiedBy>Danny McKibben</cp:lastModifiedBy>
  <cp:revision>29</cp:revision>
  <cp:lastPrinted>1601-01-01T00:00:00Z</cp:lastPrinted>
  <dcterms:created xsi:type="dcterms:W3CDTF">2014-12-06T03:14:57Z</dcterms:created>
  <dcterms:modified xsi:type="dcterms:W3CDTF">2014-12-07T20:48:35Z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TC010721421033</vt:lpwstr>
  </property>
</Properties>
</file>