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0"/>
  </p:notesMasterIdLst>
  <p:sldIdLst>
    <p:sldId id="257" r:id="rId4"/>
    <p:sldId id="265" r:id="rId5"/>
    <p:sldId id="270" r:id="rId6"/>
    <p:sldId id="271" r:id="rId7"/>
    <p:sldId id="272" r:id="rId8"/>
    <p:sldId id="26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22"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5EC775-880C-44CB-8AE2-3269D895F24F}" type="datetimeFigureOut">
              <a:rPr lang="en-US" smtClean="0"/>
              <a:pPr/>
              <a:t>5/23/2015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310F0-22F4-44BC-9418-29B3E40774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5/23/2015 1:23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5/23/2015 1:23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32468E-C603-472F-B387-15A8259DFBF5}" type="slidenum">
              <a:rPr lang="en-US" smtClean="0"/>
              <a:pPr>
                <a:defRPr/>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smtClean="0"/>
              <a:t>click to…</a:t>
            </a:r>
          </a:p>
        </p:txBody>
      </p:sp>
    </p:spTree>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smtClean="0"/>
              <a:t>click to…</a:t>
            </a:r>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spd="slow">
    <p:zoom/>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spd="slow">
    <p:zoom/>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686800" cy="1523495"/>
          </a:xfrm>
        </p:spPr>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n-US" b="1" spc="0" dirty="0" smtClean="0">
                <a:ln w="50800"/>
                <a:solidFill>
                  <a:srgbClr val="FFFF00"/>
                </a:solidFill>
                <a:effectLst/>
              </a:rPr>
              <a:t>“My People Shall Be Satisfied”</a:t>
            </a:r>
            <a:endParaRPr lang="en-US" b="1" spc="0" dirty="0">
              <a:ln w="50800"/>
              <a:solidFill>
                <a:srgbClr val="FFFF00"/>
              </a:solidFill>
              <a:effectLst/>
            </a:endParaRPr>
          </a:p>
        </p:txBody>
      </p:sp>
      <p:sp>
        <p:nvSpPr>
          <p:cNvPr id="3" name="Subtitle 2"/>
          <p:cNvSpPr>
            <a:spLocks noGrp="1"/>
          </p:cNvSpPr>
          <p:nvPr>
            <p:ph type="subTitle" idx="1"/>
          </p:nvPr>
        </p:nvSpPr>
        <p:spPr>
          <a:xfrm>
            <a:off x="730249" y="2973388"/>
            <a:ext cx="7681913" cy="1293812"/>
          </a:xfrm>
        </p:spPr>
        <p:txBody>
          <a:bodyPr>
            <a:normAutofit/>
          </a:bodyPr>
          <a:lstStyle/>
          <a:p>
            <a:pPr algn="ctr"/>
            <a:r>
              <a:rPr lang="en-US" sz="4400" dirty="0" smtClean="0">
                <a:effectLst>
                  <a:outerShdw blurRad="38100" dist="38100" dir="2700000" algn="tl">
                    <a:srgbClr val="000000">
                      <a:alpha val="43137"/>
                    </a:srgbClr>
                  </a:outerShdw>
                </a:effectLst>
              </a:rPr>
              <a:t>Jeremiah 31:10-14</a:t>
            </a:r>
            <a:endParaRPr lang="en-US" sz="4400" dirty="0">
              <a:effectLst>
                <a:outerShdw blurRad="38100" dist="38100" dir="2700000" algn="tl">
                  <a:srgbClr val="000000">
                    <a:alpha val="43137"/>
                  </a:srgbClr>
                </a:out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10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100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nali.JPG"/>
          <p:cNvPicPr>
            <a:picLocks noChangeAspect="1"/>
          </p:cNvPicPr>
          <p:nvPr/>
        </p:nvPicPr>
        <p:blipFill>
          <a:blip r:embed="rId3" cstate="print"/>
          <a:stretch>
            <a:fillRect/>
          </a:stretch>
        </p:blipFill>
        <p:spPr>
          <a:xfrm>
            <a:off x="228600" y="1676400"/>
            <a:ext cx="8696430" cy="5029200"/>
          </a:xfrm>
          <a:prstGeom prst="rect">
            <a:avLst/>
          </a:prstGeom>
        </p:spPr>
      </p:pic>
      <p:sp>
        <p:nvSpPr>
          <p:cNvPr id="2" name="Title 1"/>
          <p:cNvSpPr>
            <a:spLocks noGrp="1"/>
          </p:cNvSpPr>
          <p:nvPr>
            <p:ph type="title"/>
          </p:nvPr>
        </p:nvSpPr>
        <p:spPr>
          <a:xfrm>
            <a:off x="304800" y="457200"/>
            <a:ext cx="3505200" cy="664797"/>
          </a:xfrm>
        </p:spPr>
        <p:txBody>
          <a:bodyPr/>
          <a:lstStyle/>
          <a:p>
            <a:r>
              <a:rPr lang="en-US" dirty="0" smtClean="0"/>
              <a:t>The Context</a:t>
            </a:r>
            <a:endParaRPr lang="en-US" dirty="0"/>
          </a:p>
        </p:txBody>
      </p:sp>
      <p:sp>
        <p:nvSpPr>
          <p:cNvPr id="4" name="Text Placeholder 3"/>
          <p:cNvSpPr>
            <a:spLocks noGrp="1"/>
          </p:cNvSpPr>
          <p:nvPr>
            <p:ph type="body" sz="quarter" idx="10"/>
          </p:nvPr>
        </p:nvSpPr>
        <p:spPr>
          <a:xfrm>
            <a:off x="3962400" y="152400"/>
            <a:ext cx="4953000" cy="1526572"/>
          </a:xfrm>
        </p:spPr>
        <p:txBody>
          <a:bodyPr/>
          <a:lstStyle/>
          <a:p>
            <a:r>
              <a:rPr lang="en-US" dirty="0" smtClean="0"/>
              <a:t>The Captivity</a:t>
            </a:r>
          </a:p>
          <a:p>
            <a:r>
              <a:rPr lang="en-US" dirty="0" smtClean="0"/>
              <a:t>The Restoration</a:t>
            </a:r>
          </a:p>
          <a:p>
            <a:r>
              <a:rPr lang="en-US" dirty="0" smtClean="0"/>
              <a:t>Blend into Messianic Age</a:t>
            </a:r>
            <a:endParaRPr lang="en-US" dirty="0"/>
          </a:p>
        </p:txBody>
      </p:sp>
      <p:sp>
        <p:nvSpPr>
          <p:cNvPr id="6" name="Left Arrow 5"/>
          <p:cNvSpPr/>
          <p:nvPr/>
        </p:nvSpPr>
        <p:spPr bwMode="auto">
          <a:xfrm rot="1274427">
            <a:off x="4637561" y="3942002"/>
            <a:ext cx="2133600" cy="7620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Left Arrow 6"/>
          <p:cNvSpPr/>
          <p:nvPr/>
        </p:nvSpPr>
        <p:spPr bwMode="auto">
          <a:xfrm rot="20198911">
            <a:off x="4203563" y="2068041"/>
            <a:ext cx="2133600" cy="7620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p:cTn id="22"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500" fill="hold"/>
                                        <p:tgtEl>
                                          <p:spTgt spid="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righ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righ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103"/>
            <a:ext cx="8382000" cy="747897"/>
          </a:xfrm>
        </p:spPr>
        <p:txBody>
          <a:bodyPr/>
          <a:lstStyle/>
          <a:p>
            <a:r>
              <a:rPr lang="en-US" sz="5400" dirty="0" smtClean="0"/>
              <a:t>Define Satisfied</a:t>
            </a:r>
            <a:endParaRPr lang="en-US" sz="5400" dirty="0"/>
          </a:p>
        </p:txBody>
      </p:sp>
      <p:sp>
        <p:nvSpPr>
          <p:cNvPr id="3" name="Text Placeholder 2"/>
          <p:cNvSpPr>
            <a:spLocks noGrp="1"/>
          </p:cNvSpPr>
          <p:nvPr>
            <p:ph type="body" sz="quarter" idx="10"/>
          </p:nvPr>
        </p:nvSpPr>
        <p:spPr>
          <a:xfrm>
            <a:off x="381000" y="1411552"/>
            <a:ext cx="8305800" cy="3213187"/>
          </a:xfrm>
        </p:spPr>
        <p:txBody>
          <a:bodyPr/>
          <a:lstStyle/>
          <a:p>
            <a:r>
              <a:rPr lang="en-US" sz="3600" dirty="0" smtClean="0">
                <a:effectLst>
                  <a:outerShdw blurRad="38100" dist="38100" dir="2700000" algn="tl">
                    <a:srgbClr val="000000">
                      <a:alpha val="43137"/>
                    </a:srgbClr>
                  </a:outerShdw>
                </a:effectLst>
              </a:rPr>
              <a:t>Fill to satisfaction (literally or figuratively):  have enough, fill (full, self, with), be (to the) full (of), have plenty of, be satiate, satisfy.</a:t>
            </a:r>
          </a:p>
          <a:p>
            <a:r>
              <a:rPr lang="en-US" sz="3600" dirty="0" smtClean="0">
                <a:effectLst>
                  <a:outerShdw blurRad="38100" dist="38100" dir="2700000" algn="tl">
                    <a:srgbClr val="000000">
                      <a:alpha val="43137"/>
                    </a:srgbClr>
                  </a:outerShdw>
                </a:effectLst>
              </a:rPr>
              <a:t>Illustration:  Popcorn and Water</a:t>
            </a:r>
          </a:p>
          <a:p>
            <a:endParaRPr lang="en-US" sz="3600" dirty="0">
              <a:effectLst>
                <a:outerShdw blurRad="38100" dist="38100" dir="2700000" algn="tl">
                  <a:srgbClr val="000000">
                    <a:alpha val="43137"/>
                  </a:srgbClr>
                </a:out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103"/>
            <a:ext cx="8382000" cy="747897"/>
          </a:xfrm>
        </p:spPr>
        <p:txBody>
          <a:bodyPr/>
          <a:lstStyle/>
          <a:p>
            <a:r>
              <a:rPr lang="en-US" sz="5400" dirty="0" smtClean="0"/>
              <a:t>What Will Not Satisfy</a:t>
            </a:r>
            <a:endParaRPr lang="en-US" sz="5400" dirty="0"/>
          </a:p>
        </p:txBody>
      </p:sp>
      <p:sp>
        <p:nvSpPr>
          <p:cNvPr id="3" name="Text Placeholder 2"/>
          <p:cNvSpPr>
            <a:spLocks noGrp="1"/>
          </p:cNvSpPr>
          <p:nvPr>
            <p:ph type="body" sz="quarter" idx="10"/>
          </p:nvPr>
        </p:nvSpPr>
        <p:spPr>
          <a:xfrm>
            <a:off x="381000" y="1411552"/>
            <a:ext cx="8305800" cy="3933384"/>
          </a:xfrm>
        </p:spPr>
        <p:txBody>
          <a:bodyPr/>
          <a:lstStyle/>
          <a:p>
            <a:r>
              <a:rPr lang="en-US" sz="3600" dirty="0" smtClean="0">
                <a:effectLst>
                  <a:outerShdw blurRad="38100" dist="38100" dir="2700000" algn="tl">
                    <a:srgbClr val="000000">
                      <a:alpha val="43137"/>
                    </a:srgbClr>
                  </a:outerShdw>
                </a:effectLst>
              </a:rPr>
              <a:t>Sin and It’s Pleasures, </a:t>
            </a:r>
            <a:r>
              <a:rPr lang="en-US" sz="3600" dirty="0" smtClean="0">
                <a:solidFill>
                  <a:schemeClr val="tx2"/>
                </a:solidFill>
                <a:effectLst>
                  <a:outerShdw blurRad="38100" dist="38100" dir="2700000" algn="tl">
                    <a:srgbClr val="000000">
                      <a:alpha val="43137"/>
                    </a:srgbClr>
                  </a:outerShdw>
                </a:effectLst>
              </a:rPr>
              <a:t>Heb.11:24-25, Rom.6:21</a:t>
            </a:r>
          </a:p>
          <a:p>
            <a:r>
              <a:rPr lang="en-US" sz="3600" dirty="0" smtClean="0">
                <a:effectLst>
                  <a:outerShdw blurRad="38100" dist="38100" dir="2700000" algn="tl">
                    <a:srgbClr val="000000">
                      <a:alpha val="43137"/>
                    </a:srgbClr>
                  </a:outerShdw>
                </a:effectLst>
              </a:rPr>
              <a:t>The Lie of The Devil, </a:t>
            </a:r>
            <a:r>
              <a:rPr lang="en-US" sz="3600" dirty="0" smtClean="0">
                <a:solidFill>
                  <a:schemeClr val="tx2"/>
                </a:solidFill>
                <a:effectLst>
                  <a:outerShdw blurRad="38100" dist="38100" dir="2700000" algn="tl">
                    <a:srgbClr val="000000">
                      <a:alpha val="43137"/>
                    </a:srgbClr>
                  </a:outerShdw>
                </a:effectLst>
              </a:rPr>
              <a:t>Gen.3:5-6</a:t>
            </a:r>
          </a:p>
          <a:p>
            <a:r>
              <a:rPr lang="en-US" sz="3600" dirty="0" smtClean="0">
                <a:effectLst>
                  <a:outerShdw blurRad="38100" dist="38100" dir="2700000" algn="tl">
                    <a:srgbClr val="000000">
                      <a:alpha val="43137"/>
                    </a:srgbClr>
                  </a:outerShdw>
                </a:effectLst>
              </a:rPr>
              <a:t>Material Things,  </a:t>
            </a:r>
            <a:r>
              <a:rPr lang="en-US" sz="3600" dirty="0" smtClean="0">
                <a:solidFill>
                  <a:schemeClr val="tx2"/>
                </a:solidFill>
                <a:effectLst>
                  <a:outerShdw blurRad="38100" dist="38100" dir="2700000" algn="tl">
                    <a:srgbClr val="000000">
                      <a:alpha val="43137"/>
                    </a:srgbClr>
                  </a:outerShdw>
                </a:effectLst>
              </a:rPr>
              <a:t>Isaiah 55:1-2, Lk.12:15, Jn.6:27</a:t>
            </a:r>
          </a:p>
          <a:p>
            <a:r>
              <a:rPr lang="en-US" sz="3600" dirty="0" smtClean="0">
                <a:effectLst>
                  <a:outerShdw blurRad="38100" dist="38100" dir="2700000" algn="tl">
                    <a:srgbClr val="000000">
                      <a:alpha val="43137"/>
                    </a:srgbClr>
                  </a:outerShdw>
                </a:effectLst>
              </a:rPr>
              <a:t>Food, Fun and Frolic Not Satisfy the Soul</a:t>
            </a:r>
          </a:p>
          <a:p>
            <a:r>
              <a:rPr lang="en-US" sz="3600" dirty="0" smtClean="0">
                <a:effectLst>
                  <a:outerShdw blurRad="38100" dist="38100" dir="2700000" algn="tl">
                    <a:srgbClr val="000000">
                      <a:alpha val="43137"/>
                    </a:srgbClr>
                  </a:outerShdw>
                </a:effectLst>
              </a:rPr>
              <a:t>The Book of Ecclesiastes </a:t>
            </a:r>
            <a:endParaRPr lang="en-US" sz="3600" dirty="0">
              <a:effectLst>
                <a:outerShdw blurRad="38100" dist="38100" dir="2700000" algn="tl">
                  <a:srgbClr val="000000">
                    <a:alpha val="43137"/>
                  </a:srgbClr>
                </a:out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up)">
                                      <p:cBhvr>
                                        <p:cTn id="23" dur="500"/>
                                        <p:tgtEl>
                                          <p:spTgt spid="3">
                                            <p:txEl>
                                              <p:pRg st="2" end="2"/>
                                            </p:txEl>
                                          </p:spTgt>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103"/>
            <a:ext cx="8382000" cy="747897"/>
          </a:xfrm>
        </p:spPr>
        <p:txBody>
          <a:bodyPr/>
          <a:lstStyle/>
          <a:p>
            <a:r>
              <a:rPr lang="en-US" sz="5400" dirty="0" smtClean="0"/>
              <a:t>What or Who Will Satisfy</a:t>
            </a:r>
            <a:endParaRPr lang="en-US" sz="5400" dirty="0"/>
          </a:p>
        </p:txBody>
      </p:sp>
      <p:sp>
        <p:nvSpPr>
          <p:cNvPr id="3" name="Text Placeholder 2"/>
          <p:cNvSpPr>
            <a:spLocks noGrp="1"/>
          </p:cNvSpPr>
          <p:nvPr>
            <p:ph type="body" sz="quarter" idx="10"/>
          </p:nvPr>
        </p:nvSpPr>
        <p:spPr>
          <a:xfrm>
            <a:off x="228600" y="1295400"/>
            <a:ext cx="8915400" cy="6043193"/>
          </a:xfrm>
        </p:spPr>
        <p:txBody>
          <a:bodyPr/>
          <a:lstStyle/>
          <a:p>
            <a:r>
              <a:rPr lang="en-US" sz="3300" dirty="0" smtClean="0">
                <a:solidFill>
                  <a:schemeClr val="tx2"/>
                </a:solidFill>
                <a:effectLst>
                  <a:outerShdw blurRad="38100" dist="38100" dir="2700000" algn="tl">
                    <a:srgbClr val="000000">
                      <a:alpha val="43137"/>
                    </a:srgbClr>
                  </a:outerShdw>
                </a:effectLst>
              </a:rPr>
              <a:t>Jer.31:14</a:t>
            </a:r>
            <a:r>
              <a:rPr lang="en-US" sz="3300" dirty="0" smtClean="0">
                <a:effectLst>
                  <a:outerShdw blurRad="38100" dist="38100" dir="2700000" algn="tl">
                    <a:srgbClr val="000000">
                      <a:alpha val="43137"/>
                    </a:srgbClr>
                  </a:outerShdw>
                </a:effectLst>
              </a:rPr>
              <a:t>, God’s Goodness, </a:t>
            </a:r>
            <a:endParaRPr lang="en-US" sz="3300" dirty="0" smtClean="0">
              <a:solidFill>
                <a:schemeClr val="tx2"/>
              </a:solidFill>
              <a:effectLst>
                <a:outerShdw blurRad="38100" dist="38100" dir="2700000" algn="tl">
                  <a:srgbClr val="000000">
                    <a:alpha val="43137"/>
                  </a:srgbClr>
                </a:outerShdw>
              </a:effectLst>
            </a:endParaRPr>
          </a:p>
          <a:p>
            <a:r>
              <a:rPr lang="en-US" sz="3300" dirty="0" smtClean="0">
                <a:solidFill>
                  <a:schemeClr val="tx2"/>
                </a:solidFill>
                <a:effectLst>
                  <a:outerShdw blurRad="38100" dist="38100" dir="2700000" algn="tl">
                    <a:srgbClr val="000000">
                      <a:alpha val="43137"/>
                    </a:srgbClr>
                  </a:outerShdw>
                </a:effectLst>
              </a:rPr>
              <a:t>Ps.17:15</a:t>
            </a:r>
            <a:r>
              <a:rPr lang="en-US" sz="3300" dirty="0" smtClean="0">
                <a:effectLst>
                  <a:outerShdw blurRad="38100" dist="38100" dir="2700000" algn="tl">
                    <a:srgbClr val="000000">
                      <a:alpha val="43137"/>
                    </a:srgbClr>
                  </a:outerShdw>
                </a:effectLst>
              </a:rPr>
              <a:t>,  Be Like God</a:t>
            </a:r>
          </a:p>
          <a:p>
            <a:r>
              <a:rPr lang="en-US" sz="3300" dirty="0" smtClean="0">
                <a:solidFill>
                  <a:schemeClr val="tx2"/>
                </a:solidFill>
                <a:effectLst>
                  <a:outerShdw blurRad="38100" dist="38100" dir="2700000" algn="tl">
                    <a:srgbClr val="000000">
                      <a:alpha val="43137"/>
                    </a:srgbClr>
                  </a:outerShdw>
                </a:effectLst>
              </a:rPr>
              <a:t>Ps.23:1-6</a:t>
            </a:r>
            <a:r>
              <a:rPr lang="en-US" sz="3300" dirty="0" smtClean="0">
                <a:effectLst>
                  <a:outerShdw blurRad="38100" dist="38100" dir="2700000" algn="tl">
                    <a:srgbClr val="000000">
                      <a:alpha val="43137"/>
                    </a:srgbClr>
                  </a:outerShdw>
                </a:effectLst>
              </a:rPr>
              <a:t>, Lord is Our Shepherd</a:t>
            </a:r>
          </a:p>
          <a:p>
            <a:r>
              <a:rPr lang="en-US" sz="3300" dirty="0" smtClean="0">
                <a:solidFill>
                  <a:schemeClr val="tx2"/>
                </a:solidFill>
                <a:effectLst>
                  <a:outerShdw blurRad="38100" dist="38100" dir="2700000" algn="tl">
                    <a:srgbClr val="000000">
                      <a:alpha val="43137"/>
                    </a:srgbClr>
                  </a:outerShdw>
                </a:effectLst>
              </a:rPr>
              <a:t>Ps.36:7-8</a:t>
            </a:r>
            <a:r>
              <a:rPr lang="en-US" sz="3300" dirty="0" smtClean="0">
                <a:effectLst>
                  <a:outerShdw blurRad="38100" dist="38100" dir="2700000" algn="tl">
                    <a:srgbClr val="000000">
                      <a:alpha val="43137"/>
                    </a:srgbClr>
                  </a:outerShdw>
                </a:effectLst>
              </a:rPr>
              <a:t>, Trusting in God</a:t>
            </a:r>
          </a:p>
          <a:p>
            <a:r>
              <a:rPr lang="en-US" sz="3300" dirty="0" smtClean="0">
                <a:solidFill>
                  <a:schemeClr val="tx2"/>
                </a:solidFill>
                <a:effectLst>
                  <a:outerShdw blurRad="38100" dist="38100" dir="2700000" algn="tl">
                    <a:srgbClr val="000000">
                      <a:alpha val="43137"/>
                    </a:srgbClr>
                  </a:outerShdw>
                </a:effectLst>
              </a:rPr>
              <a:t>Prov.19:23</a:t>
            </a:r>
            <a:r>
              <a:rPr lang="en-US" sz="3300" dirty="0" smtClean="0">
                <a:effectLst>
                  <a:outerShdw blurRad="38100" dist="38100" dir="2700000" algn="tl">
                    <a:srgbClr val="000000">
                      <a:alpha val="43137"/>
                    </a:srgbClr>
                  </a:outerShdw>
                </a:effectLst>
              </a:rPr>
              <a:t>,  Fear the Lord</a:t>
            </a:r>
          </a:p>
          <a:p>
            <a:r>
              <a:rPr lang="en-US" sz="3300" dirty="0" smtClean="0">
                <a:solidFill>
                  <a:schemeClr val="tx2"/>
                </a:solidFill>
                <a:effectLst>
                  <a:outerShdw blurRad="38100" dist="38100" dir="2700000" algn="tl">
                    <a:srgbClr val="000000">
                      <a:alpha val="43137"/>
                    </a:srgbClr>
                  </a:outerShdw>
                </a:effectLst>
              </a:rPr>
              <a:t>Matt.4:4</a:t>
            </a:r>
            <a:r>
              <a:rPr lang="en-US" sz="3300" dirty="0" smtClean="0">
                <a:effectLst>
                  <a:outerShdw blurRad="38100" dist="38100" dir="2700000" algn="tl">
                    <a:srgbClr val="000000">
                      <a:alpha val="43137"/>
                    </a:srgbClr>
                  </a:outerShdw>
                </a:effectLst>
              </a:rPr>
              <a:t>, The Word of God</a:t>
            </a:r>
          </a:p>
          <a:p>
            <a:r>
              <a:rPr lang="en-US" sz="3300" dirty="0" smtClean="0">
                <a:solidFill>
                  <a:schemeClr val="tx2"/>
                </a:solidFill>
                <a:effectLst>
                  <a:outerShdw blurRad="38100" dist="38100" dir="2700000" algn="tl">
                    <a:srgbClr val="000000">
                      <a:alpha val="43137"/>
                    </a:srgbClr>
                  </a:outerShdw>
                </a:effectLst>
              </a:rPr>
              <a:t>Matt.5:6</a:t>
            </a:r>
            <a:r>
              <a:rPr lang="en-US" sz="3300" dirty="0" smtClean="0">
                <a:effectLst>
                  <a:outerShdw blurRad="38100" dist="38100" dir="2700000" algn="tl">
                    <a:srgbClr val="000000">
                      <a:alpha val="43137"/>
                    </a:srgbClr>
                  </a:outerShdw>
                </a:effectLst>
              </a:rPr>
              <a:t>, Hunger and Thirst for Righteousness</a:t>
            </a:r>
          </a:p>
          <a:p>
            <a:r>
              <a:rPr lang="en-US" sz="3300" dirty="0" smtClean="0">
                <a:solidFill>
                  <a:schemeClr val="tx2"/>
                </a:solidFill>
                <a:effectLst>
                  <a:outerShdw blurRad="38100" dist="38100" dir="2700000" algn="tl">
                    <a:srgbClr val="000000">
                      <a:alpha val="43137"/>
                    </a:srgbClr>
                  </a:outerShdw>
                </a:effectLst>
              </a:rPr>
              <a:t>John 10:10</a:t>
            </a:r>
            <a:r>
              <a:rPr lang="en-US" sz="3300" dirty="0" smtClean="0">
                <a:effectLst>
                  <a:outerShdw blurRad="38100" dist="38100" dir="2700000" algn="tl">
                    <a:srgbClr val="000000">
                      <a:alpha val="43137"/>
                    </a:srgbClr>
                  </a:outerShdw>
                </a:effectLst>
              </a:rPr>
              <a:t>, The Abundant Life</a:t>
            </a:r>
          </a:p>
          <a:p>
            <a:r>
              <a:rPr lang="en-US" sz="3300" dirty="0" smtClean="0">
                <a:solidFill>
                  <a:schemeClr val="tx2"/>
                </a:solidFill>
                <a:effectLst>
                  <a:outerShdw blurRad="38100" dist="38100" dir="2700000" algn="tl">
                    <a:srgbClr val="000000">
                      <a:alpha val="43137"/>
                    </a:srgbClr>
                  </a:outerShdw>
                </a:effectLst>
              </a:rPr>
              <a:t>1 Tim.6:7-9</a:t>
            </a:r>
            <a:r>
              <a:rPr lang="en-US" sz="3300" dirty="0" smtClean="0">
                <a:effectLst>
                  <a:outerShdw blurRad="38100" dist="38100" dir="2700000" algn="tl">
                    <a:srgbClr val="000000">
                      <a:alpha val="43137"/>
                    </a:srgbClr>
                  </a:outerShdw>
                </a:effectLst>
              </a:rPr>
              <a:t>, Godliness with Contentment</a:t>
            </a:r>
          </a:p>
          <a:p>
            <a:r>
              <a:rPr lang="en-US" sz="3300" dirty="0" smtClean="0">
                <a:solidFill>
                  <a:schemeClr val="tx2"/>
                </a:solidFill>
                <a:effectLst>
                  <a:outerShdw blurRad="38100" dist="38100" dir="2700000" algn="tl">
                    <a:srgbClr val="000000">
                      <a:alpha val="43137"/>
                    </a:srgbClr>
                  </a:outerShdw>
                </a:effectLst>
              </a:rPr>
              <a:t>Rom.8:6-8</a:t>
            </a:r>
            <a:r>
              <a:rPr lang="en-US" sz="3300" dirty="0" smtClean="0">
                <a:effectLst>
                  <a:outerShdw blurRad="38100" dist="38100" dir="2700000" algn="tl">
                    <a:srgbClr val="000000">
                      <a:alpha val="43137"/>
                    </a:srgbClr>
                  </a:outerShdw>
                </a:effectLst>
              </a:rPr>
              <a:t>, Be Spiritually Minded</a:t>
            </a:r>
          </a:p>
          <a:p>
            <a:endParaRPr lang="en-US" sz="3300" dirty="0">
              <a:effectLst>
                <a:outerShdw blurRad="38100" dist="38100" dir="2700000" algn="tl">
                  <a:srgbClr val="000000">
                    <a:alpha val="43137"/>
                  </a:srgbClr>
                </a:out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9" presetClass="entr" presetSubtype="0" accel="10000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9" presetClass="entr" presetSubtype="0" accel="10000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9" presetClass="entr" presetSubtype="0" accel="100000" fill="hold" grpId="0" nodeType="clickEffect">
                                  <p:stCondLst>
                                    <p:cond delay="0"/>
                                  </p:stCondLst>
                                  <p:childTnLst>
                                    <p:set>
                                      <p:cBhvr>
                                        <p:cTn id="77" dur="1" fill="hold">
                                          <p:stCondLst>
                                            <p:cond delay="0"/>
                                          </p:stCondLst>
                                        </p:cTn>
                                        <p:tgtEl>
                                          <p:spTgt spid="3">
                                            <p:txEl>
                                              <p:pRg st="8" end="8"/>
                                            </p:txEl>
                                          </p:spTgt>
                                        </p:tgtEl>
                                        <p:attrNameLst>
                                          <p:attrName>style.visibility</p:attrName>
                                        </p:attrNameLst>
                                      </p:cBhvr>
                                      <p:to>
                                        <p:strVal val="visible"/>
                                      </p:to>
                                    </p:set>
                                    <p:anim calcmode="lin" valueType="num">
                                      <p:cBhvr>
                                        <p:cTn id="78" dur="5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9" dur="5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0" dur="5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81"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9" presetClass="entr" presetSubtype="0" accel="100000" fill="hold" grpId="0" nodeType="clickEffect">
                                  <p:stCondLst>
                                    <p:cond delay="0"/>
                                  </p:stCondLst>
                                  <p:childTnLst>
                                    <p:set>
                                      <p:cBhvr>
                                        <p:cTn id="85" dur="1" fill="hold">
                                          <p:stCondLst>
                                            <p:cond delay="0"/>
                                          </p:stCondLst>
                                        </p:cTn>
                                        <p:tgtEl>
                                          <p:spTgt spid="3">
                                            <p:txEl>
                                              <p:pRg st="9" end="9"/>
                                            </p:txEl>
                                          </p:spTgt>
                                        </p:tgtEl>
                                        <p:attrNameLst>
                                          <p:attrName>style.visibility</p:attrName>
                                        </p:attrNameLst>
                                      </p:cBhvr>
                                      <p:to>
                                        <p:strVal val="visible"/>
                                      </p:to>
                                    </p:set>
                                    <p:anim calcmode="lin" valueType="num">
                                      <p:cBhvr>
                                        <p:cTn id="86" dur="500" fill="hold"/>
                                        <p:tgtEl>
                                          <p:spTgt spid="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7" dur="500" fill="hold"/>
                                        <p:tgtEl>
                                          <p:spTgt spid="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8" dur="500" fill="hold"/>
                                        <p:tgtEl>
                                          <p:spTgt spid="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89"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1295400"/>
            <a:ext cx="8610600" cy="5638800"/>
          </a:xfrm>
        </p:spPr>
        <p:txBody>
          <a:bodyPr>
            <a:noAutofit/>
          </a:bodyPr>
          <a:lstStyle/>
          <a:p>
            <a:pPr marL="609600" indent="-609600" eaLnBrk="1" hangingPunct="1">
              <a:buFont typeface="Wingdings" pitchFamily="2" charset="2"/>
              <a:buAutoNum type="arabicPeriod"/>
            </a:pPr>
            <a:r>
              <a:rPr lang="en-US" sz="3100" dirty="0" smtClean="0">
                <a:solidFill>
                  <a:schemeClr val="accent6">
                    <a:lumMod val="20000"/>
                    <a:lumOff val="80000"/>
                  </a:schemeClr>
                </a:solidFill>
                <a:effectLst>
                  <a:outerShdw blurRad="38100" dist="38100" dir="2700000" algn="tl">
                    <a:srgbClr val="000000">
                      <a:alpha val="43137"/>
                    </a:srgbClr>
                  </a:outerShdw>
                </a:effectLst>
              </a:rPr>
              <a:t>Hear the Gospel of Christ,  </a:t>
            </a:r>
            <a:r>
              <a:rPr lang="en-US" sz="3100" dirty="0" smtClean="0">
                <a:solidFill>
                  <a:schemeClr val="tx2"/>
                </a:solidFill>
                <a:effectLst>
                  <a:outerShdw blurRad="38100" dist="38100" dir="2700000" algn="tl">
                    <a:srgbClr val="000000">
                      <a:alpha val="43137"/>
                    </a:srgbClr>
                  </a:outerShdw>
                </a:effectLst>
              </a:rPr>
              <a:t>Acts 18:8</a:t>
            </a:r>
          </a:p>
          <a:p>
            <a:pPr marL="609600" indent="-609600" eaLnBrk="1" hangingPunct="1">
              <a:buFont typeface="Wingdings" pitchFamily="2" charset="2"/>
              <a:buAutoNum type="arabicPeriod"/>
            </a:pPr>
            <a:r>
              <a:rPr lang="en-US" sz="3100" dirty="0" smtClean="0">
                <a:solidFill>
                  <a:schemeClr val="accent6">
                    <a:lumMod val="20000"/>
                    <a:lumOff val="80000"/>
                  </a:schemeClr>
                </a:solidFill>
                <a:effectLst>
                  <a:outerShdw blurRad="38100" dist="38100" dir="2700000" algn="tl">
                    <a:srgbClr val="000000">
                      <a:alpha val="43137"/>
                    </a:srgbClr>
                  </a:outerShdw>
                </a:effectLst>
              </a:rPr>
              <a:t>Believe in Jesus Christ   </a:t>
            </a:r>
            <a:r>
              <a:rPr lang="en-US" sz="3100" dirty="0" smtClean="0">
                <a:solidFill>
                  <a:schemeClr val="tx2"/>
                </a:solidFill>
                <a:effectLst>
                  <a:outerShdw blurRad="38100" dist="38100" dir="2700000" algn="tl">
                    <a:srgbClr val="000000">
                      <a:alpha val="43137"/>
                    </a:srgbClr>
                  </a:outerShdw>
                </a:effectLst>
              </a:rPr>
              <a:t>Rom.5:1</a:t>
            </a:r>
          </a:p>
          <a:p>
            <a:pPr marL="609600" indent="-609600" eaLnBrk="1" hangingPunct="1">
              <a:buFont typeface="Wingdings" pitchFamily="2" charset="2"/>
              <a:buAutoNum type="arabicPeriod"/>
            </a:pPr>
            <a:r>
              <a:rPr lang="en-US" sz="3100" dirty="0" smtClean="0">
                <a:solidFill>
                  <a:schemeClr val="accent6">
                    <a:lumMod val="20000"/>
                    <a:lumOff val="80000"/>
                  </a:schemeClr>
                </a:solidFill>
                <a:effectLst>
                  <a:outerShdw blurRad="38100" dist="38100" dir="2700000" algn="tl">
                    <a:srgbClr val="000000">
                      <a:alpha val="43137"/>
                    </a:srgbClr>
                  </a:outerShdw>
                </a:effectLst>
              </a:rPr>
              <a:t>Repent and Turn to God,  </a:t>
            </a:r>
            <a:r>
              <a:rPr lang="en-US" sz="3100" dirty="0" smtClean="0">
                <a:solidFill>
                  <a:schemeClr val="tx2"/>
                </a:solidFill>
                <a:effectLst>
                  <a:outerShdw blurRad="38100" dist="38100" dir="2700000" algn="tl">
                    <a:srgbClr val="000000">
                      <a:alpha val="43137"/>
                    </a:srgbClr>
                  </a:outerShdw>
                </a:effectLst>
              </a:rPr>
              <a:t>Luke 24:47</a:t>
            </a:r>
          </a:p>
          <a:p>
            <a:pPr marL="609600" indent="-609600" eaLnBrk="1" hangingPunct="1">
              <a:buFont typeface="Wingdings" pitchFamily="2" charset="2"/>
              <a:buAutoNum type="arabicPeriod"/>
            </a:pPr>
            <a:r>
              <a:rPr lang="en-US" sz="3100" dirty="0" smtClean="0">
                <a:solidFill>
                  <a:schemeClr val="accent6">
                    <a:lumMod val="20000"/>
                    <a:lumOff val="80000"/>
                  </a:schemeClr>
                </a:solidFill>
                <a:effectLst>
                  <a:outerShdw blurRad="38100" dist="38100" dir="2700000" algn="tl">
                    <a:srgbClr val="000000">
                      <a:alpha val="43137"/>
                    </a:srgbClr>
                  </a:outerShdw>
                </a:effectLst>
              </a:rPr>
              <a:t>Confess Jesus Before Men,  </a:t>
            </a:r>
            <a:r>
              <a:rPr lang="en-US" sz="3100" dirty="0" smtClean="0">
                <a:solidFill>
                  <a:schemeClr val="tx2"/>
                </a:solidFill>
                <a:effectLst>
                  <a:outerShdw blurRad="38100" dist="38100" dir="2700000" algn="tl">
                    <a:srgbClr val="000000">
                      <a:alpha val="43137"/>
                    </a:srgbClr>
                  </a:outerShdw>
                </a:effectLst>
              </a:rPr>
              <a:t>Acts 8:37</a:t>
            </a:r>
          </a:p>
          <a:p>
            <a:pPr marL="609600" indent="-609600" eaLnBrk="1" hangingPunct="1">
              <a:buFont typeface="Wingdings" pitchFamily="2" charset="2"/>
              <a:buAutoNum type="arabicPeriod"/>
            </a:pPr>
            <a:r>
              <a:rPr lang="en-US" sz="3100" dirty="0" smtClean="0">
                <a:solidFill>
                  <a:schemeClr val="accent6">
                    <a:lumMod val="20000"/>
                    <a:lumOff val="80000"/>
                  </a:schemeClr>
                </a:solidFill>
                <a:effectLst>
                  <a:outerShdw blurRad="38100" dist="38100" dir="2700000" algn="tl">
                    <a:srgbClr val="000000">
                      <a:alpha val="43137"/>
                    </a:srgbClr>
                  </a:outerShdw>
                </a:effectLst>
              </a:rPr>
              <a:t>Be Baptized for the Remission of Sins, </a:t>
            </a:r>
            <a:r>
              <a:rPr lang="en-US" sz="3100" dirty="0" smtClean="0">
                <a:solidFill>
                  <a:schemeClr val="tx2"/>
                </a:solidFill>
                <a:effectLst>
                  <a:outerShdw blurRad="38100" dist="38100" dir="2700000" algn="tl">
                    <a:srgbClr val="000000">
                      <a:alpha val="43137"/>
                    </a:srgbClr>
                  </a:outerShdw>
                </a:effectLst>
              </a:rPr>
              <a:t>Ac.2:38</a:t>
            </a:r>
          </a:p>
          <a:p>
            <a:pPr marL="609600" indent="-609600" eaLnBrk="1" hangingPunct="1">
              <a:buFontTx/>
              <a:buNone/>
            </a:pPr>
            <a:r>
              <a:rPr lang="en-US" sz="3100" dirty="0" smtClean="0">
                <a:solidFill>
                  <a:schemeClr val="accent6">
                    <a:lumMod val="20000"/>
                    <a:lumOff val="80000"/>
                  </a:schemeClr>
                </a:solidFill>
                <a:effectLst>
                  <a:outerShdw blurRad="38100" dist="38100" dir="2700000" algn="tl">
                    <a:srgbClr val="000000">
                      <a:alpha val="43137"/>
                    </a:srgbClr>
                  </a:outerShdw>
                </a:effectLst>
              </a:rPr>
              <a:t>        ---------------------------------</a:t>
            </a:r>
          </a:p>
          <a:p>
            <a:pPr marL="609600" indent="-609600" eaLnBrk="1" hangingPunct="1">
              <a:buFont typeface="Wingdings" pitchFamily="2" charset="2"/>
              <a:buChar char="Ø"/>
            </a:pPr>
            <a:r>
              <a:rPr lang="en-US" sz="3100" dirty="0" smtClean="0">
                <a:solidFill>
                  <a:schemeClr val="tx2">
                    <a:lumMod val="75000"/>
                  </a:schemeClr>
                </a:solidFill>
                <a:effectLst>
                  <a:outerShdw blurRad="38100" dist="38100" dir="2700000" algn="tl">
                    <a:srgbClr val="000000">
                      <a:alpha val="43137"/>
                    </a:srgbClr>
                  </a:outerShdw>
                </a:effectLst>
              </a:rPr>
              <a:t>Be Thou Faithful Unto Death,  Rev.2:10</a:t>
            </a:r>
          </a:p>
          <a:p>
            <a:pPr marL="609600" indent="-609600" eaLnBrk="1" hangingPunct="1">
              <a:buFont typeface="Wingdings" pitchFamily="2" charset="2"/>
              <a:buChar char="Ø"/>
            </a:pPr>
            <a:r>
              <a:rPr lang="en-US" sz="3100" dirty="0" smtClean="0">
                <a:solidFill>
                  <a:schemeClr val="tx2">
                    <a:lumMod val="75000"/>
                  </a:schemeClr>
                </a:solidFill>
                <a:effectLst>
                  <a:outerShdw blurRad="38100" dist="38100" dir="2700000" algn="tl">
                    <a:srgbClr val="000000">
                      <a:alpha val="43137"/>
                    </a:srgbClr>
                  </a:outerShdw>
                </a:effectLst>
              </a:rPr>
              <a:t>If Err From The Faith: Repent and Pray God  Acts 8:22</a:t>
            </a:r>
          </a:p>
        </p:txBody>
      </p:sp>
      <p:sp>
        <p:nvSpPr>
          <p:cNvPr id="30724" name="WordArt 4"/>
          <p:cNvSpPr>
            <a:spLocks noChangeArrowheads="1" noChangeShapeType="1" noTextEdit="1"/>
          </p:cNvSpPr>
          <p:nvPr/>
        </p:nvSpPr>
        <p:spPr bwMode="auto">
          <a:xfrm>
            <a:off x="304800" y="152400"/>
            <a:ext cx="8610600" cy="838200"/>
          </a:xfrm>
          <a:prstGeom prst="rect">
            <a:avLst/>
          </a:prstGeom>
        </p:spPr>
        <p:txBody>
          <a:bodyPr wrap="none" fromWordArt="1">
            <a:prstTxWarp prst="textWave2">
              <a:avLst>
                <a:gd name="adj1" fmla="val 13005"/>
                <a:gd name="adj2" fmla="val 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Impact"/>
              </a:rPr>
              <a:t>The Plan of Salvation</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wipe(left)">
                                      <p:cBhvr>
                                        <p:cTn id="7" dur="1000"/>
                                        <p:tgtEl>
                                          <p:spTgt spid="30724"/>
                                        </p:tgtEl>
                                      </p:cBhvr>
                                    </p:animEffect>
                                  </p:childTnLst>
                                </p:cTn>
                              </p:par>
                            </p:childTnLst>
                          </p:cTn>
                        </p:par>
                        <p:par>
                          <p:cTn id="8" fill="hold">
                            <p:stCondLst>
                              <p:cond delay="1000"/>
                            </p:stCondLst>
                            <p:childTnLst>
                              <p:par>
                                <p:cTn id="9" presetID="17" presetClass="entr" presetSubtype="8" fill="hold" grpId="0" nodeType="afterEffect">
                                  <p:stCondLst>
                                    <p:cond delay="500"/>
                                  </p:stCondLst>
                                  <p:childTnLst>
                                    <p:set>
                                      <p:cBhvr>
                                        <p:cTn id="10" dur="1" fill="hold">
                                          <p:stCondLst>
                                            <p:cond delay="0"/>
                                          </p:stCondLst>
                                        </p:cTn>
                                        <p:tgtEl>
                                          <p:spTgt spid="30723">
                                            <p:txEl>
                                              <p:pRg st="0" end="0"/>
                                            </p:txEl>
                                          </p:spTgt>
                                        </p:tgtEl>
                                        <p:attrNameLst>
                                          <p:attrName>style.visibility</p:attrName>
                                        </p:attrNameLst>
                                      </p:cBhvr>
                                      <p:to>
                                        <p:strVal val="visible"/>
                                      </p:to>
                                    </p:set>
                                    <p:anim calcmode="lin" valueType="num">
                                      <p:cBhvr>
                                        <p:cTn id="11" dur="500" fill="hold"/>
                                        <p:tgtEl>
                                          <p:spTgt spid="30723">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0723">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723">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7" presetClass="entr" presetSubtype="8" fill="hold" grpId="0" nodeType="afterEffect">
                                  <p:stCondLst>
                                    <p:cond delay="500"/>
                                  </p:stCondLst>
                                  <p:childTnLst>
                                    <p:set>
                                      <p:cBhvr>
                                        <p:cTn id="17" dur="1" fill="hold">
                                          <p:stCondLst>
                                            <p:cond delay="0"/>
                                          </p:stCondLst>
                                        </p:cTn>
                                        <p:tgtEl>
                                          <p:spTgt spid="30723">
                                            <p:txEl>
                                              <p:pRg st="1" end="1"/>
                                            </p:txEl>
                                          </p:spTgt>
                                        </p:tgtEl>
                                        <p:attrNameLst>
                                          <p:attrName>style.visibility</p:attrName>
                                        </p:attrNameLst>
                                      </p:cBhvr>
                                      <p:to>
                                        <p:strVal val="visible"/>
                                      </p:to>
                                    </p:set>
                                    <p:anim calcmode="lin" valueType="num">
                                      <p:cBhvr>
                                        <p:cTn id="18" dur="500" fill="hold"/>
                                        <p:tgtEl>
                                          <p:spTgt spid="30723">
                                            <p:txEl>
                                              <p:pRg st="1" end="1"/>
                                            </p:txEl>
                                          </p:spTgt>
                                        </p:tgtEl>
                                        <p:attrNameLst>
                                          <p:attrName>ppt_x</p:attrName>
                                        </p:attrNameLst>
                                      </p:cBhvr>
                                      <p:tavLst>
                                        <p:tav tm="0">
                                          <p:val>
                                            <p:strVal val="#ppt_x-#ppt_w/2"/>
                                          </p:val>
                                        </p:tav>
                                        <p:tav tm="100000">
                                          <p:val>
                                            <p:strVal val="#ppt_x"/>
                                          </p:val>
                                        </p:tav>
                                      </p:tavLst>
                                    </p:anim>
                                    <p:anim calcmode="lin" valueType="num">
                                      <p:cBhvr>
                                        <p:cTn id="19" dur="500" fill="hold"/>
                                        <p:tgtEl>
                                          <p:spTgt spid="30723">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0723">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3000"/>
                            </p:stCondLst>
                            <p:childTnLst>
                              <p:par>
                                <p:cTn id="23" presetID="17" presetClass="entr" presetSubtype="8" fill="hold" grpId="0" nodeType="afterEffect">
                                  <p:stCondLst>
                                    <p:cond delay="500"/>
                                  </p:stCondLst>
                                  <p:childTnLst>
                                    <p:set>
                                      <p:cBhvr>
                                        <p:cTn id="24" dur="1" fill="hold">
                                          <p:stCondLst>
                                            <p:cond delay="0"/>
                                          </p:stCondLst>
                                        </p:cTn>
                                        <p:tgtEl>
                                          <p:spTgt spid="30723">
                                            <p:txEl>
                                              <p:pRg st="2" end="2"/>
                                            </p:txEl>
                                          </p:spTgt>
                                        </p:tgtEl>
                                        <p:attrNameLst>
                                          <p:attrName>style.visibility</p:attrName>
                                        </p:attrNameLst>
                                      </p:cBhvr>
                                      <p:to>
                                        <p:strVal val="visible"/>
                                      </p:to>
                                    </p:set>
                                    <p:anim calcmode="lin" valueType="num">
                                      <p:cBhvr>
                                        <p:cTn id="25" dur="500" fill="hold"/>
                                        <p:tgtEl>
                                          <p:spTgt spid="30723">
                                            <p:txEl>
                                              <p:pRg st="2" end="2"/>
                                            </p:txEl>
                                          </p:spTgt>
                                        </p:tgtEl>
                                        <p:attrNameLst>
                                          <p:attrName>ppt_x</p:attrName>
                                        </p:attrNameLst>
                                      </p:cBhvr>
                                      <p:tavLst>
                                        <p:tav tm="0">
                                          <p:val>
                                            <p:strVal val="#ppt_x-#ppt_w/2"/>
                                          </p:val>
                                        </p:tav>
                                        <p:tav tm="100000">
                                          <p:val>
                                            <p:strVal val="#ppt_x"/>
                                          </p:val>
                                        </p:tav>
                                      </p:tavLst>
                                    </p:anim>
                                    <p:anim calcmode="lin" valueType="num">
                                      <p:cBhvr>
                                        <p:cTn id="26" dur="500" fill="hold"/>
                                        <p:tgtEl>
                                          <p:spTgt spid="3072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0723">
                                            <p:txEl>
                                              <p:pRg st="2" end="2"/>
                                            </p:txEl>
                                          </p:spTgt>
                                        </p:tgtEl>
                                        <p:attrNameLst>
                                          <p:attrName>ppt_h</p:attrName>
                                        </p:attrNameLst>
                                      </p:cBhvr>
                                      <p:tavLst>
                                        <p:tav tm="0">
                                          <p:val>
                                            <p:strVal val="#ppt_h"/>
                                          </p:val>
                                        </p:tav>
                                        <p:tav tm="100000">
                                          <p:val>
                                            <p:strVal val="#ppt_h"/>
                                          </p:val>
                                        </p:tav>
                                      </p:tavLst>
                                    </p:anim>
                                  </p:childTnLst>
                                </p:cTn>
                              </p:par>
                            </p:childTnLst>
                          </p:cTn>
                        </p:par>
                        <p:par>
                          <p:cTn id="29" fill="hold">
                            <p:stCondLst>
                              <p:cond delay="4000"/>
                            </p:stCondLst>
                            <p:childTnLst>
                              <p:par>
                                <p:cTn id="30" presetID="17" presetClass="entr" presetSubtype="8" fill="hold" grpId="0" nodeType="afterEffect">
                                  <p:stCondLst>
                                    <p:cond delay="500"/>
                                  </p:stCondLst>
                                  <p:childTnLst>
                                    <p:set>
                                      <p:cBhvr>
                                        <p:cTn id="31" dur="1" fill="hold">
                                          <p:stCondLst>
                                            <p:cond delay="0"/>
                                          </p:stCondLst>
                                        </p:cTn>
                                        <p:tgtEl>
                                          <p:spTgt spid="30723">
                                            <p:txEl>
                                              <p:pRg st="3" end="3"/>
                                            </p:txEl>
                                          </p:spTgt>
                                        </p:tgtEl>
                                        <p:attrNameLst>
                                          <p:attrName>style.visibility</p:attrName>
                                        </p:attrNameLst>
                                      </p:cBhvr>
                                      <p:to>
                                        <p:strVal val="visible"/>
                                      </p:to>
                                    </p:set>
                                    <p:anim calcmode="lin" valueType="num">
                                      <p:cBhvr>
                                        <p:cTn id="32" dur="500" fill="hold"/>
                                        <p:tgtEl>
                                          <p:spTgt spid="30723">
                                            <p:txEl>
                                              <p:pRg st="3" end="3"/>
                                            </p:txEl>
                                          </p:spTgt>
                                        </p:tgtEl>
                                        <p:attrNameLst>
                                          <p:attrName>ppt_x</p:attrName>
                                        </p:attrNameLst>
                                      </p:cBhvr>
                                      <p:tavLst>
                                        <p:tav tm="0">
                                          <p:val>
                                            <p:strVal val="#ppt_x-#ppt_w/2"/>
                                          </p:val>
                                        </p:tav>
                                        <p:tav tm="100000">
                                          <p:val>
                                            <p:strVal val="#ppt_x"/>
                                          </p:val>
                                        </p:tav>
                                      </p:tavLst>
                                    </p:anim>
                                    <p:anim calcmode="lin" valueType="num">
                                      <p:cBhvr>
                                        <p:cTn id="33" dur="500" fill="hold"/>
                                        <p:tgtEl>
                                          <p:spTgt spid="30723">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0723">
                                            <p:txEl>
                                              <p:pRg st="3" end="3"/>
                                            </p:txEl>
                                          </p:spTgt>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17" presetClass="entr" presetSubtype="8" fill="hold" grpId="0" nodeType="afterEffect">
                                  <p:stCondLst>
                                    <p:cond delay="500"/>
                                  </p:stCondLst>
                                  <p:childTnLst>
                                    <p:set>
                                      <p:cBhvr>
                                        <p:cTn id="38" dur="1" fill="hold">
                                          <p:stCondLst>
                                            <p:cond delay="0"/>
                                          </p:stCondLst>
                                        </p:cTn>
                                        <p:tgtEl>
                                          <p:spTgt spid="30723">
                                            <p:txEl>
                                              <p:pRg st="4" end="4"/>
                                            </p:txEl>
                                          </p:spTgt>
                                        </p:tgtEl>
                                        <p:attrNameLst>
                                          <p:attrName>style.visibility</p:attrName>
                                        </p:attrNameLst>
                                      </p:cBhvr>
                                      <p:to>
                                        <p:strVal val="visible"/>
                                      </p:to>
                                    </p:set>
                                    <p:anim calcmode="lin" valueType="num">
                                      <p:cBhvr>
                                        <p:cTn id="39" dur="500" fill="hold"/>
                                        <p:tgtEl>
                                          <p:spTgt spid="30723">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30723">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0723">
                                            <p:txEl>
                                              <p:pRg st="4" end="4"/>
                                            </p:txEl>
                                          </p:spTgt>
                                        </p:tgtEl>
                                        <p:attrNameLst>
                                          <p:attrName>ppt_h</p:attrName>
                                        </p:attrNameLst>
                                      </p:cBhvr>
                                      <p:tavLst>
                                        <p:tav tm="0">
                                          <p:val>
                                            <p:strVal val="#ppt_h"/>
                                          </p:val>
                                        </p:tav>
                                        <p:tav tm="100000">
                                          <p:val>
                                            <p:strVal val="#ppt_h"/>
                                          </p:val>
                                        </p:tav>
                                      </p:tavLst>
                                    </p:anim>
                                  </p:childTnLst>
                                </p:cTn>
                              </p:par>
                            </p:childTnLst>
                          </p:cTn>
                        </p:par>
                        <p:par>
                          <p:cTn id="43" fill="hold">
                            <p:stCondLst>
                              <p:cond delay="6000"/>
                            </p:stCondLst>
                            <p:childTnLst>
                              <p:par>
                                <p:cTn id="44" presetID="17" presetClass="entr" presetSubtype="8" fill="hold" grpId="0" nodeType="afterEffect">
                                  <p:stCondLst>
                                    <p:cond delay="500"/>
                                  </p:stCondLst>
                                  <p:childTnLst>
                                    <p:set>
                                      <p:cBhvr>
                                        <p:cTn id="45" dur="1" fill="hold">
                                          <p:stCondLst>
                                            <p:cond delay="0"/>
                                          </p:stCondLst>
                                        </p:cTn>
                                        <p:tgtEl>
                                          <p:spTgt spid="30723">
                                            <p:txEl>
                                              <p:pRg st="5" end="5"/>
                                            </p:txEl>
                                          </p:spTgt>
                                        </p:tgtEl>
                                        <p:attrNameLst>
                                          <p:attrName>style.visibility</p:attrName>
                                        </p:attrNameLst>
                                      </p:cBhvr>
                                      <p:to>
                                        <p:strVal val="visible"/>
                                      </p:to>
                                    </p:set>
                                    <p:anim calcmode="lin" valueType="num">
                                      <p:cBhvr>
                                        <p:cTn id="46" dur="500" fill="hold"/>
                                        <p:tgtEl>
                                          <p:spTgt spid="30723">
                                            <p:txEl>
                                              <p:pRg st="5" end="5"/>
                                            </p:txEl>
                                          </p:spTgt>
                                        </p:tgtEl>
                                        <p:attrNameLst>
                                          <p:attrName>ppt_x</p:attrName>
                                        </p:attrNameLst>
                                      </p:cBhvr>
                                      <p:tavLst>
                                        <p:tav tm="0">
                                          <p:val>
                                            <p:strVal val="#ppt_x-#ppt_w/2"/>
                                          </p:val>
                                        </p:tav>
                                        <p:tav tm="100000">
                                          <p:val>
                                            <p:strVal val="#ppt_x"/>
                                          </p:val>
                                        </p:tav>
                                      </p:tavLst>
                                    </p:anim>
                                    <p:anim calcmode="lin" valueType="num">
                                      <p:cBhvr>
                                        <p:cTn id="47" dur="500" fill="hold"/>
                                        <p:tgtEl>
                                          <p:spTgt spid="30723">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072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0723">
                                            <p:txEl>
                                              <p:pRg st="5" end="5"/>
                                            </p:txEl>
                                          </p:spTgt>
                                        </p:tgtEl>
                                        <p:attrNameLst>
                                          <p:attrName>ppt_h</p:attrName>
                                        </p:attrNameLst>
                                      </p:cBhvr>
                                      <p:tavLst>
                                        <p:tav tm="0">
                                          <p:val>
                                            <p:strVal val="#ppt_h"/>
                                          </p:val>
                                        </p:tav>
                                        <p:tav tm="100000">
                                          <p:val>
                                            <p:strVal val="#ppt_h"/>
                                          </p:val>
                                        </p:tav>
                                      </p:tavLst>
                                    </p:anim>
                                  </p:childTnLst>
                                </p:cTn>
                              </p:par>
                            </p:childTnLst>
                          </p:cTn>
                        </p:par>
                        <p:par>
                          <p:cTn id="50" fill="hold">
                            <p:stCondLst>
                              <p:cond delay="7000"/>
                            </p:stCondLst>
                            <p:childTnLst>
                              <p:par>
                                <p:cTn id="51" presetID="17" presetClass="entr" presetSubtype="8" fill="hold" grpId="0" nodeType="afterEffect">
                                  <p:stCondLst>
                                    <p:cond delay="500"/>
                                  </p:stCondLst>
                                  <p:childTnLst>
                                    <p:set>
                                      <p:cBhvr>
                                        <p:cTn id="52" dur="1" fill="hold">
                                          <p:stCondLst>
                                            <p:cond delay="0"/>
                                          </p:stCondLst>
                                        </p:cTn>
                                        <p:tgtEl>
                                          <p:spTgt spid="30723">
                                            <p:txEl>
                                              <p:pRg st="6" end="6"/>
                                            </p:txEl>
                                          </p:spTgt>
                                        </p:tgtEl>
                                        <p:attrNameLst>
                                          <p:attrName>style.visibility</p:attrName>
                                        </p:attrNameLst>
                                      </p:cBhvr>
                                      <p:to>
                                        <p:strVal val="visible"/>
                                      </p:to>
                                    </p:set>
                                    <p:anim calcmode="lin" valueType="num">
                                      <p:cBhvr>
                                        <p:cTn id="53" dur="500" fill="hold"/>
                                        <p:tgtEl>
                                          <p:spTgt spid="30723">
                                            <p:txEl>
                                              <p:pRg st="6" end="6"/>
                                            </p:txEl>
                                          </p:spTgt>
                                        </p:tgtEl>
                                        <p:attrNameLst>
                                          <p:attrName>ppt_x</p:attrName>
                                        </p:attrNameLst>
                                      </p:cBhvr>
                                      <p:tavLst>
                                        <p:tav tm="0">
                                          <p:val>
                                            <p:strVal val="#ppt_x-#ppt_w/2"/>
                                          </p:val>
                                        </p:tav>
                                        <p:tav tm="100000">
                                          <p:val>
                                            <p:strVal val="#ppt_x"/>
                                          </p:val>
                                        </p:tav>
                                      </p:tavLst>
                                    </p:anim>
                                    <p:anim calcmode="lin" valueType="num">
                                      <p:cBhvr>
                                        <p:cTn id="54" dur="500" fill="hold"/>
                                        <p:tgtEl>
                                          <p:spTgt spid="30723">
                                            <p:txEl>
                                              <p:pRg st="6" end="6"/>
                                            </p:txEl>
                                          </p:spTgt>
                                        </p:tgtEl>
                                        <p:attrNameLst>
                                          <p:attrName>ppt_y</p:attrName>
                                        </p:attrNameLst>
                                      </p:cBhvr>
                                      <p:tavLst>
                                        <p:tav tm="0">
                                          <p:val>
                                            <p:strVal val="#ppt_y"/>
                                          </p:val>
                                        </p:tav>
                                        <p:tav tm="100000">
                                          <p:val>
                                            <p:strVal val="#ppt_y"/>
                                          </p:val>
                                        </p:tav>
                                      </p:tavLst>
                                    </p:anim>
                                    <p:anim calcmode="lin" valueType="num">
                                      <p:cBhvr>
                                        <p:cTn id="55" dur="500" fill="hold"/>
                                        <p:tgtEl>
                                          <p:spTgt spid="3072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0723">
                                            <p:txEl>
                                              <p:pRg st="6" end="6"/>
                                            </p:txEl>
                                          </p:spTgt>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17" presetClass="entr" presetSubtype="8" fill="hold" grpId="0" nodeType="afterEffect">
                                  <p:stCondLst>
                                    <p:cond delay="500"/>
                                  </p:stCondLst>
                                  <p:childTnLst>
                                    <p:set>
                                      <p:cBhvr>
                                        <p:cTn id="59" dur="1" fill="hold">
                                          <p:stCondLst>
                                            <p:cond delay="0"/>
                                          </p:stCondLst>
                                        </p:cTn>
                                        <p:tgtEl>
                                          <p:spTgt spid="30723">
                                            <p:txEl>
                                              <p:pRg st="7" end="7"/>
                                            </p:txEl>
                                          </p:spTgt>
                                        </p:tgtEl>
                                        <p:attrNameLst>
                                          <p:attrName>style.visibility</p:attrName>
                                        </p:attrNameLst>
                                      </p:cBhvr>
                                      <p:to>
                                        <p:strVal val="visible"/>
                                      </p:to>
                                    </p:set>
                                    <p:anim calcmode="lin" valueType="num">
                                      <p:cBhvr>
                                        <p:cTn id="60" dur="500" fill="hold"/>
                                        <p:tgtEl>
                                          <p:spTgt spid="30723">
                                            <p:txEl>
                                              <p:pRg st="7" end="7"/>
                                            </p:txEl>
                                          </p:spTgt>
                                        </p:tgtEl>
                                        <p:attrNameLst>
                                          <p:attrName>ppt_x</p:attrName>
                                        </p:attrNameLst>
                                      </p:cBhvr>
                                      <p:tavLst>
                                        <p:tav tm="0">
                                          <p:val>
                                            <p:strVal val="#ppt_x-#ppt_w/2"/>
                                          </p:val>
                                        </p:tav>
                                        <p:tav tm="100000">
                                          <p:val>
                                            <p:strVal val="#ppt_x"/>
                                          </p:val>
                                        </p:tav>
                                      </p:tavLst>
                                    </p:anim>
                                    <p:anim calcmode="lin" valueType="num">
                                      <p:cBhvr>
                                        <p:cTn id="61" dur="500" fill="hold"/>
                                        <p:tgtEl>
                                          <p:spTgt spid="30723">
                                            <p:txEl>
                                              <p:pRg st="7" end="7"/>
                                            </p:txEl>
                                          </p:spTgt>
                                        </p:tgtEl>
                                        <p:attrNameLst>
                                          <p:attrName>ppt_y</p:attrName>
                                        </p:attrNameLst>
                                      </p:cBhvr>
                                      <p:tavLst>
                                        <p:tav tm="0">
                                          <p:val>
                                            <p:strVal val="#ppt_y"/>
                                          </p:val>
                                        </p:tav>
                                        <p:tav tm="100000">
                                          <p:val>
                                            <p:strVal val="#ppt_y"/>
                                          </p:val>
                                        </p:tav>
                                      </p:tavLst>
                                    </p:anim>
                                    <p:anim calcmode="lin" valueType="num">
                                      <p:cBhvr>
                                        <p:cTn id="62" dur="500" fill="hold"/>
                                        <p:tgtEl>
                                          <p:spTgt spid="30723">
                                            <p:txEl>
                                              <p:pRg st="7" end="7"/>
                                            </p:txEl>
                                          </p:spTgt>
                                        </p:tgtEl>
                                        <p:attrNameLst>
                                          <p:attrName>ppt_w</p:attrName>
                                        </p:attrNameLst>
                                      </p:cBhvr>
                                      <p:tavLst>
                                        <p:tav tm="0">
                                          <p:val>
                                            <p:fltVal val="0"/>
                                          </p:val>
                                        </p:tav>
                                        <p:tav tm="100000">
                                          <p:val>
                                            <p:strVal val="#ppt_w"/>
                                          </p:val>
                                        </p:tav>
                                      </p:tavLst>
                                    </p:anim>
                                    <p:anim calcmode="lin" valueType="num">
                                      <p:cBhvr>
                                        <p:cTn id="63" dur="500" fill="hold"/>
                                        <p:tgtEl>
                                          <p:spTgt spid="3072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advAuto="8000"/>
      <p:bldP spid="30724" grpId="0" animBg="1"/>
    </p:bldLst>
  </p:timing>
</p:sld>
</file>

<file path=ppt/theme/theme1.xml><?xml version="1.0" encoding="utf-8"?>
<a:theme xmlns:a="http://schemas.openxmlformats.org/drawingml/2006/main" name="1_Blue Rays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64B3FB-D41B-43EA-9BB3-E80B28B33B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 Rays Segoe Template</Template>
  <TotalTime>162</TotalTime>
  <Words>432</Words>
  <Application>Microsoft Office PowerPoint</Application>
  <PresentationFormat>On-screen Show (4:3)</PresentationFormat>
  <Paragraphs>44</Paragraphs>
  <Slides>6</Slides>
  <Notes>3</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1_Blue Rays Segoe Template</vt:lpstr>
      <vt:lpstr>White with Courier font for code slides</vt:lpstr>
      <vt:lpstr>“My People Shall Be Satisfied”</vt:lpstr>
      <vt:lpstr>The Context</vt:lpstr>
      <vt:lpstr>Define Satisfied</vt:lpstr>
      <vt:lpstr>What Will Not Satisfy</vt:lpstr>
      <vt:lpstr>What or Who Will Satisfy</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keywords/>
  <cp:lastModifiedBy>Danny McKibben</cp:lastModifiedBy>
  <cp:revision>20</cp:revision>
  <dcterms:created xsi:type="dcterms:W3CDTF">2015-05-16T23:18:59Z</dcterms:created>
  <dcterms:modified xsi:type="dcterms:W3CDTF">2015-05-23T17:23:13Z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TC102867099990</vt:lpwstr>
  </property>
</Properties>
</file>