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 id="2147483676" r:id="rId3"/>
  </p:sldMasterIdLst>
  <p:notesMasterIdLst>
    <p:notesMasterId r:id="rId8"/>
  </p:notesMasterIdLst>
  <p:sldIdLst>
    <p:sldId id="259" r:id="rId4"/>
    <p:sldId id="257" r:id="rId5"/>
    <p:sldId id="258"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80" d="100"/>
          <a:sy n="80" d="100"/>
        </p:scale>
        <p:origin x="-102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2A275-542E-42B9-9C5C-8AE4DE74D23F}" type="datetimeFigureOut">
              <a:rPr lang="en-US" smtClean="0"/>
              <a:pPr/>
              <a:t>4/12/2015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6A47E-AF34-4095-BCC1-92F87EFF041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4/12/2015 1:50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D4036E-4AE2-415D-8404-AC371A2BDD92}" type="slidenum">
              <a:rPr lang="en-US"/>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wheel spokes="8"/>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heel spokes="8"/>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22860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63" r:id="rId12"/>
  </p:sldLayoutIdLst>
  <p:transition spd="slow">
    <p:wheel spokes="8"/>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7" r:id="rId1"/>
  </p:sldLayoutIdLst>
  <p:transition spd="slow">
    <p:wheel spokes="8"/>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6248400" cy="664797"/>
          </a:xfrm>
        </p:spPr>
        <p:txBody>
          <a:bodyPr/>
          <a:lstStyle/>
          <a:p>
            <a:r>
              <a:rPr lang="en-US" dirty="0" smtClean="0"/>
              <a:t>Jesus Taught… </a:t>
            </a:r>
            <a:endParaRPr lang="en-US" dirty="0"/>
          </a:p>
        </p:txBody>
      </p:sp>
      <p:sp>
        <p:nvSpPr>
          <p:cNvPr id="3" name="Content Placeholder 2"/>
          <p:cNvSpPr>
            <a:spLocks noGrp="1"/>
          </p:cNvSpPr>
          <p:nvPr>
            <p:ph idx="1"/>
          </p:nvPr>
        </p:nvSpPr>
        <p:spPr>
          <a:xfrm>
            <a:off x="533400" y="1006221"/>
            <a:ext cx="8153400" cy="5318379"/>
          </a:xfrm>
        </p:spPr>
        <p:txBody>
          <a:bodyPr/>
          <a:lstStyle/>
          <a:p>
            <a:r>
              <a:rPr lang="en-US" dirty="0" smtClean="0"/>
              <a:t>At the Temple, </a:t>
            </a:r>
            <a:r>
              <a:rPr lang="en-US" dirty="0" smtClean="0">
                <a:solidFill>
                  <a:schemeClr val="accent1">
                    <a:lumMod val="60000"/>
                    <a:lumOff val="40000"/>
                  </a:schemeClr>
                </a:solidFill>
              </a:rPr>
              <a:t>Lk.2:46</a:t>
            </a:r>
          </a:p>
          <a:p>
            <a:r>
              <a:rPr lang="en-US" dirty="0" smtClean="0"/>
              <a:t>In a Mountain, </a:t>
            </a:r>
            <a:r>
              <a:rPr lang="en-US" dirty="0" smtClean="0">
                <a:solidFill>
                  <a:schemeClr val="accent1">
                    <a:lumMod val="60000"/>
                    <a:lumOff val="40000"/>
                  </a:schemeClr>
                </a:solidFill>
              </a:rPr>
              <a:t>Matt.5:1</a:t>
            </a:r>
          </a:p>
          <a:p>
            <a:r>
              <a:rPr lang="en-US" dirty="0" smtClean="0"/>
              <a:t>In a Synagogue, </a:t>
            </a:r>
            <a:r>
              <a:rPr lang="en-US" dirty="0" smtClean="0">
                <a:solidFill>
                  <a:schemeClr val="accent1">
                    <a:lumMod val="60000"/>
                    <a:lumOff val="40000"/>
                  </a:schemeClr>
                </a:solidFill>
              </a:rPr>
              <a:t>Lk.4:16</a:t>
            </a:r>
          </a:p>
          <a:p>
            <a:r>
              <a:rPr lang="en-US" dirty="0" smtClean="0"/>
              <a:t>While walking on the Sea, </a:t>
            </a:r>
            <a:r>
              <a:rPr lang="en-US" dirty="0" smtClean="0">
                <a:solidFill>
                  <a:schemeClr val="accent1">
                    <a:lumMod val="60000"/>
                    <a:lumOff val="40000"/>
                  </a:schemeClr>
                </a:solidFill>
              </a:rPr>
              <a:t>Mt.14:26 ff</a:t>
            </a:r>
          </a:p>
          <a:p>
            <a:r>
              <a:rPr lang="en-US" dirty="0" smtClean="0"/>
              <a:t>At Simon’s House, </a:t>
            </a:r>
            <a:r>
              <a:rPr lang="en-US" dirty="0" smtClean="0">
                <a:solidFill>
                  <a:schemeClr val="accent1">
                    <a:lumMod val="60000"/>
                    <a:lumOff val="40000"/>
                  </a:schemeClr>
                </a:solidFill>
              </a:rPr>
              <a:t>Luke 7:36</a:t>
            </a:r>
          </a:p>
          <a:p>
            <a:r>
              <a:rPr lang="en-US" dirty="0" smtClean="0"/>
              <a:t>From a Boat, </a:t>
            </a:r>
            <a:r>
              <a:rPr lang="en-US" dirty="0" smtClean="0">
                <a:solidFill>
                  <a:schemeClr val="accent1">
                    <a:lumMod val="60000"/>
                    <a:lumOff val="40000"/>
                  </a:schemeClr>
                </a:solidFill>
              </a:rPr>
              <a:t>Matt.13:2</a:t>
            </a:r>
          </a:p>
          <a:p>
            <a:r>
              <a:rPr lang="en-US" dirty="0" smtClean="0"/>
              <a:t>At the Mount of Olives, </a:t>
            </a:r>
            <a:r>
              <a:rPr lang="en-US" dirty="0" smtClean="0">
                <a:solidFill>
                  <a:schemeClr val="accent1">
                    <a:lumMod val="60000"/>
                    <a:lumOff val="40000"/>
                  </a:schemeClr>
                </a:solidFill>
              </a:rPr>
              <a:t>Matt.24:3</a:t>
            </a:r>
          </a:p>
          <a:p>
            <a:r>
              <a:rPr lang="en-US" dirty="0" smtClean="0"/>
              <a:t>On the Road, </a:t>
            </a:r>
            <a:r>
              <a:rPr lang="en-US" dirty="0" smtClean="0">
                <a:solidFill>
                  <a:schemeClr val="accent1">
                    <a:lumMod val="60000"/>
                    <a:lumOff val="40000"/>
                  </a:schemeClr>
                </a:solidFill>
              </a:rPr>
              <a:t>Luke 24:32</a:t>
            </a:r>
          </a:p>
          <a:p>
            <a:r>
              <a:rPr lang="en-US" dirty="0" smtClean="0"/>
              <a:t>At a Fig Tree, </a:t>
            </a:r>
            <a:r>
              <a:rPr lang="en-US" dirty="0" smtClean="0">
                <a:solidFill>
                  <a:schemeClr val="accent1">
                    <a:lumMod val="60000"/>
                    <a:lumOff val="40000"/>
                  </a:schemeClr>
                </a:solidFill>
              </a:rPr>
              <a:t>Matt.21:19</a:t>
            </a:r>
          </a:p>
          <a:p>
            <a:r>
              <a:rPr lang="en-US" dirty="0" smtClean="0"/>
              <a:t>While Riding a Donkey, </a:t>
            </a:r>
            <a:r>
              <a:rPr lang="en-US" dirty="0" smtClean="0">
                <a:solidFill>
                  <a:schemeClr val="accent1">
                    <a:lumMod val="60000"/>
                    <a:lumOff val="40000"/>
                  </a:schemeClr>
                </a:solidFill>
              </a:rPr>
              <a:t>Luke 19:36 ff</a:t>
            </a:r>
            <a:endParaRPr lang="en-US" dirty="0">
              <a:solidFill>
                <a:schemeClr val="accent1">
                  <a:lumMod val="60000"/>
                  <a:lumOff val="40000"/>
                </a:schemeClr>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9" presetClass="entr" presetSubtype="0" accel="10000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9" presetClass="entr" presetSubtype="0" accel="10000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5"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6"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9" presetClass="entr" presetSubtype="0" accel="100000"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3"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4"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39" presetClass="entr" presetSubtype="0" accel="100000" fill="hold" grpId="0" nodeType="clickEffect">
                                  <p:stCondLst>
                                    <p:cond delay="0"/>
                                  </p:stCondLst>
                                  <p:childTnLst>
                                    <p:set>
                                      <p:cBhvr>
                                        <p:cTn id="59" dur="1" fill="hold">
                                          <p:stCondLst>
                                            <p:cond delay="0"/>
                                          </p:stCondLst>
                                        </p:cTn>
                                        <p:tgtEl>
                                          <p:spTgt spid="3">
                                            <p:txEl>
                                              <p:pRg st="6" end="6"/>
                                            </p:txEl>
                                          </p:spTgt>
                                        </p:tgtEl>
                                        <p:attrNameLst>
                                          <p:attrName>style.visibility</p:attrName>
                                        </p:attrNameLst>
                                      </p:cBhvr>
                                      <p:to>
                                        <p:strVal val="visible"/>
                                      </p:to>
                                    </p:set>
                                    <p:anim calcmode="lin" valueType="num">
                                      <p:cBhvr>
                                        <p:cTn id="60"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1"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2"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39" presetClass="entr" presetSubtype="0" accel="100000" fill="hold" grpId="0" nodeType="clickEffect">
                                  <p:stCondLst>
                                    <p:cond delay="0"/>
                                  </p:stCondLst>
                                  <p:childTnLst>
                                    <p:set>
                                      <p:cBhvr>
                                        <p:cTn id="67" dur="1" fill="hold">
                                          <p:stCondLst>
                                            <p:cond delay="0"/>
                                          </p:stCondLst>
                                        </p:cTn>
                                        <p:tgtEl>
                                          <p:spTgt spid="3">
                                            <p:txEl>
                                              <p:pRg st="7" end="7"/>
                                            </p:txEl>
                                          </p:spTgt>
                                        </p:tgtEl>
                                        <p:attrNameLst>
                                          <p:attrName>style.visibility</p:attrName>
                                        </p:attrNameLst>
                                      </p:cBhvr>
                                      <p:to>
                                        <p:strVal val="visible"/>
                                      </p:to>
                                    </p:set>
                                    <p:anim calcmode="lin" valueType="num">
                                      <p:cBhvr>
                                        <p:cTn id="68"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9"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0"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1"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39" presetClass="entr" presetSubtype="0" accel="100000" fill="hold" grpId="0" nodeType="clickEffect">
                                  <p:stCondLst>
                                    <p:cond delay="0"/>
                                  </p:stCondLst>
                                  <p:childTnLst>
                                    <p:set>
                                      <p:cBhvr>
                                        <p:cTn id="75" dur="1" fill="hold">
                                          <p:stCondLst>
                                            <p:cond delay="0"/>
                                          </p:stCondLst>
                                        </p:cTn>
                                        <p:tgtEl>
                                          <p:spTgt spid="3">
                                            <p:txEl>
                                              <p:pRg st="8" end="8"/>
                                            </p:txEl>
                                          </p:spTgt>
                                        </p:tgtEl>
                                        <p:attrNameLst>
                                          <p:attrName>style.visibility</p:attrName>
                                        </p:attrNameLst>
                                      </p:cBhvr>
                                      <p:to>
                                        <p:strVal val="visible"/>
                                      </p:to>
                                    </p:set>
                                    <p:anim calcmode="lin" valueType="num">
                                      <p:cBhvr>
                                        <p:cTn id="76"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7"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8"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9"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39" presetClass="entr" presetSubtype="0" accel="100000" fill="hold" grpId="0" nodeType="clickEffect">
                                  <p:stCondLst>
                                    <p:cond delay="0"/>
                                  </p:stCondLst>
                                  <p:childTnLst>
                                    <p:set>
                                      <p:cBhvr>
                                        <p:cTn id="83" dur="1" fill="hold">
                                          <p:stCondLst>
                                            <p:cond delay="0"/>
                                          </p:stCondLst>
                                        </p:cTn>
                                        <p:tgtEl>
                                          <p:spTgt spid="3">
                                            <p:txEl>
                                              <p:pRg st="9" end="9"/>
                                            </p:txEl>
                                          </p:spTgt>
                                        </p:tgtEl>
                                        <p:attrNameLst>
                                          <p:attrName>style.visibility</p:attrName>
                                        </p:attrNameLst>
                                      </p:cBhvr>
                                      <p:to>
                                        <p:strVal val="visible"/>
                                      </p:to>
                                    </p:set>
                                    <p:anim calcmode="lin" valueType="num">
                                      <p:cBhvr>
                                        <p:cTn id="84"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5"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6"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7"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sz="quarter" idx="10"/>
          </p:nvPr>
        </p:nvSpPr>
        <p:spPr>
          <a:xfrm>
            <a:off x="457200" y="3429000"/>
            <a:ext cx="8382000" cy="990600"/>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buNone/>
            </a:pPr>
            <a:r>
              <a:rPr lang="en-US" sz="4800" b="1" dirty="0" smtClean="0">
                <a:ln/>
                <a:solidFill>
                  <a:schemeClr val="accent3"/>
                </a:solidFill>
                <a:cs typeface="Arial" charset="0"/>
              </a:rPr>
              <a:t>Jesus Teaches Us From The Cross</a:t>
            </a:r>
            <a:endParaRPr lang="en-US" b="1" dirty="0">
              <a:ln/>
              <a:solidFill>
                <a:schemeClr val="accent3"/>
              </a:solidFill>
            </a:endParaRPr>
          </a:p>
        </p:txBody>
      </p:sp>
      <p:pic>
        <p:nvPicPr>
          <p:cNvPr id="24578" name="Picture 2" descr="Our Suffering Savior"/>
          <p:cNvPicPr>
            <a:picLocks noChangeAspect="1" noChangeArrowheads="1"/>
          </p:cNvPicPr>
          <p:nvPr/>
        </p:nvPicPr>
        <p:blipFill>
          <a:blip r:embed="rId3" cstate="print"/>
          <a:srcRect/>
          <a:stretch>
            <a:fillRect/>
          </a:stretch>
        </p:blipFill>
        <p:spPr bwMode="auto">
          <a:xfrm>
            <a:off x="0" y="0"/>
            <a:ext cx="9144000" cy="2902857"/>
          </a:xfrm>
          <a:prstGeom prst="rect">
            <a:avLst/>
          </a:prstGeom>
          <a:noFill/>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24578"/>
                                        </p:tgtEl>
                                        <p:attrNameLst>
                                          <p:attrName>style.visibility</p:attrName>
                                        </p:attrNameLst>
                                      </p:cBhvr>
                                      <p:to>
                                        <p:strVal val="visible"/>
                                      </p:to>
                                    </p:set>
                                    <p:animEffect transition="in" filter="wipe(up)">
                                      <p:cBhvr>
                                        <p:cTn id="10"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sus.jpg"/>
          <p:cNvPicPr>
            <a:picLocks noChangeAspect="1"/>
          </p:cNvPicPr>
          <p:nvPr/>
        </p:nvPicPr>
        <p:blipFill>
          <a:blip r:embed="rId2" cstate="print"/>
          <a:stretch>
            <a:fillRect/>
          </a:stretch>
        </p:blipFill>
        <p:spPr>
          <a:xfrm>
            <a:off x="7620000" y="1"/>
            <a:ext cx="1524000" cy="999010"/>
          </a:xfrm>
          <a:prstGeom prst="rect">
            <a:avLst/>
          </a:prstGeom>
        </p:spPr>
      </p:pic>
      <p:sp>
        <p:nvSpPr>
          <p:cNvPr id="2" name="Title 1"/>
          <p:cNvSpPr>
            <a:spLocks noGrp="1"/>
          </p:cNvSpPr>
          <p:nvPr>
            <p:ph type="title"/>
          </p:nvPr>
        </p:nvSpPr>
        <p:spPr>
          <a:xfrm>
            <a:off x="304800" y="228600"/>
            <a:ext cx="7086600" cy="553998"/>
          </a:xfrm>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Jesus Teaches Us From The </a:t>
            </a:r>
            <a:r>
              <a:rPr lang="en-US" sz="40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Cross</a:t>
            </a:r>
            <a:endParaRPr lang="en-US" sz="4000" b="1"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Text Placeholder 2"/>
          <p:cNvSpPr>
            <a:spLocks noGrp="1"/>
          </p:cNvSpPr>
          <p:nvPr>
            <p:ph type="body" sz="quarter" idx="10"/>
          </p:nvPr>
        </p:nvSpPr>
        <p:spPr>
          <a:xfrm>
            <a:off x="152400" y="962692"/>
            <a:ext cx="8991600" cy="5909310"/>
          </a:xfrm>
        </p:spPr>
        <p:txBody>
          <a:bodyPr/>
          <a:lstStyle/>
          <a:p>
            <a:pPr marL="571500" indent="-571500">
              <a:buClr>
                <a:schemeClr val="accent2">
                  <a:lumMod val="60000"/>
                  <a:lumOff val="40000"/>
                </a:schemeClr>
              </a:buClr>
              <a:buFont typeface="+mj-lt"/>
              <a:buAutoNum type="romanUcPeriod"/>
            </a:pPr>
            <a:r>
              <a:rPr lang="en-US" b="1" dirty="0" smtClean="0"/>
              <a:t>Words of Mercy and Forgiveness, </a:t>
            </a:r>
            <a:r>
              <a:rPr lang="en-US" dirty="0" smtClean="0">
                <a:solidFill>
                  <a:schemeClr val="accent1">
                    <a:lumMod val="60000"/>
                    <a:lumOff val="40000"/>
                  </a:schemeClr>
                </a:solidFill>
              </a:rPr>
              <a:t>Luke 23:33-38, Eph.4:31, Acts 7:54-60</a:t>
            </a:r>
          </a:p>
          <a:p>
            <a:pPr marL="571500" indent="-571500">
              <a:buClr>
                <a:schemeClr val="accent2">
                  <a:lumMod val="60000"/>
                  <a:lumOff val="40000"/>
                </a:schemeClr>
              </a:buClr>
              <a:buFont typeface="+mj-lt"/>
              <a:buAutoNum type="romanUcPeriod"/>
            </a:pPr>
            <a:r>
              <a:rPr lang="en-US" b="1" dirty="0" smtClean="0"/>
              <a:t>Words of Hope, </a:t>
            </a:r>
            <a:r>
              <a:rPr lang="en-US" dirty="0" smtClean="0">
                <a:solidFill>
                  <a:schemeClr val="accent1">
                    <a:lumMod val="60000"/>
                    <a:lumOff val="40000"/>
                  </a:schemeClr>
                </a:solidFill>
              </a:rPr>
              <a:t>Luke 23:39-43, Heb.9:16-17</a:t>
            </a:r>
          </a:p>
          <a:p>
            <a:pPr marL="571500" indent="-571500">
              <a:buClr>
                <a:schemeClr val="accent2">
                  <a:lumMod val="60000"/>
                  <a:lumOff val="40000"/>
                </a:schemeClr>
              </a:buClr>
              <a:buFont typeface="+mj-lt"/>
              <a:buAutoNum type="romanUcPeriod"/>
            </a:pPr>
            <a:r>
              <a:rPr lang="en-US" b="1" dirty="0" smtClean="0"/>
              <a:t>Words of Concern For Others, </a:t>
            </a:r>
            <a:r>
              <a:rPr lang="en-US" dirty="0" smtClean="0">
                <a:solidFill>
                  <a:schemeClr val="accent1">
                    <a:lumMod val="60000"/>
                    <a:lumOff val="40000"/>
                  </a:schemeClr>
                </a:solidFill>
              </a:rPr>
              <a:t>John 19:25-27</a:t>
            </a:r>
            <a:r>
              <a:rPr lang="en-US" smtClean="0">
                <a:solidFill>
                  <a:schemeClr val="accent1">
                    <a:lumMod val="60000"/>
                    <a:lumOff val="40000"/>
                  </a:schemeClr>
                </a:solidFill>
              </a:rPr>
              <a:t>,  Luke </a:t>
            </a:r>
            <a:r>
              <a:rPr lang="en-US" dirty="0" smtClean="0">
                <a:solidFill>
                  <a:schemeClr val="accent1">
                    <a:lumMod val="60000"/>
                    <a:lumOff val="40000"/>
                  </a:schemeClr>
                </a:solidFill>
              </a:rPr>
              <a:t>2:34-35</a:t>
            </a:r>
          </a:p>
          <a:p>
            <a:pPr marL="571500" indent="-571500">
              <a:buClr>
                <a:schemeClr val="accent2">
                  <a:lumMod val="60000"/>
                  <a:lumOff val="40000"/>
                </a:schemeClr>
              </a:buClr>
              <a:buFont typeface="+mj-lt"/>
              <a:buAutoNum type="romanUcPeriod"/>
            </a:pPr>
            <a:r>
              <a:rPr lang="en-US" b="1" dirty="0" smtClean="0"/>
              <a:t>Words of Anguish and Sacrifice, </a:t>
            </a:r>
            <a:r>
              <a:rPr lang="en-US" dirty="0" smtClean="0">
                <a:solidFill>
                  <a:schemeClr val="accent1">
                    <a:lumMod val="60000"/>
                    <a:lumOff val="40000"/>
                  </a:schemeClr>
                </a:solidFill>
              </a:rPr>
              <a:t>Mark 15:33-36, Ps.22:1, 2 Cor.5:21</a:t>
            </a:r>
          </a:p>
          <a:p>
            <a:pPr marL="571500" indent="-571500">
              <a:buClr>
                <a:schemeClr val="accent2">
                  <a:lumMod val="60000"/>
                  <a:lumOff val="40000"/>
                </a:schemeClr>
              </a:buClr>
              <a:buFont typeface="+mj-lt"/>
              <a:buAutoNum type="romanUcPeriod"/>
            </a:pPr>
            <a:r>
              <a:rPr lang="en-US" b="1" dirty="0" smtClean="0"/>
              <a:t>Words of His Humanity, </a:t>
            </a:r>
            <a:r>
              <a:rPr lang="en-US" dirty="0" smtClean="0">
                <a:solidFill>
                  <a:schemeClr val="accent1">
                    <a:lumMod val="60000"/>
                    <a:lumOff val="40000"/>
                  </a:schemeClr>
                </a:solidFill>
              </a:rPr>
              <a:t>John 19:28-29, Heb.2:17, John 4:14</a:t>
            </a:r>
          </a:p>
          <a:p>
            <a:pPr marL="571500" indent="-571500">
              <a:buClr>
                <a:schemeClr val="accent2">
                  <a:lumMod val="60000"/>
                  <a:lumOff val="40000"/>
                </a:schemeClr>
              </a:buClr>
              <a:buFont typeface="+mj-lt"/>
              <a:buAutoNum type="romanUcPeriod"/>
            </a:pPr>
            <a:r>
              <a:rPr lang="en-US" b="1" dirty="0" smtClean="0"/>
              <a:t>Words of Completion, </a:t>
            </a:r>
            <a:r>
              <a:rPr lang="en-US" dirty="0" smtClean="0">
                <a:solidFill>
                  <a:schemeClr val="accent1">
                    <a:lumMod val="60000"/>
                    <a:lumOff val="40000"/>
                  </a:schemeClr>
                </a:solidFill>
              </a:rPr>
              <a:t>John 19:30, Heb.10:11-12, Is.53:11, Matt.5:17-18</a:t>
            </a:r>
          </a:p>
          <a:p>
            <a:pPr marL="571500" indent="-571500">
              <a:buClr>
                <a:schemeClr val="accent2">
                  <a:lumMod val="60000"/>
                  <a:lumOff val="40000"/>
                </a:schemeClr>
              </a:buClr>
              <a:buFont typeface="+mj-lt"/>
              <a:buAutoNum type="romanUcPeriod"/>
            </a:pPr>
            <a:r>
              <a:rPr lang="en-US" b="1" dirty="0" smtClean="0"/>
              <a:t>Words of Faith, </a:t>
            </a:r>
            <a:r>
              <a:rPr lang="en-US" dirty="0" smtClean="0">
                <a:solidFill>
                  <a:schemeClr val="accent1">
                    <a:lumMod val="60000"/>
                    <a:lumOff val="40000"/>
                  </a:schemeClr>
                </a:solidFill>
              </a:rPr>
              <a:t>Luke 23:46-49, Ps.23:4, Rev.14:13</a:t>
            </a:r>
            <a:endParaRPr lang="en-US" dirty="0">
              <a:solidFill>
                <a:schemeClr val="accent1">
                  <a:lumMod val="60000"/>
                  <a:lumOff val="40000"/>
                </a:schemeClr>
              </a:solidFill>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lef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39" presetClass="entr" presetSubtype="0" accel="10000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9" presetClass="entr" presetSubtype="0" accel="100000" fill="hold" grpId="0"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7"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8"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9" presetClass="entr" presetSubtype="0" accel="10000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9" presetClass="entr" presetSubtype="0" accel="10000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 calcmode="lin" valueType="num">
                                      <p:cBhvr>
                                        <p:cTn id="42"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39" presetClass="entr" presetSubtype="0" accel="100000" fill="hold" grpId="0" nodeType="clickEffect">
                                  <p:stCondLst>
                                    <p:cond delay="0"/>
                                  </p:stCondLst>
                                  <p:childTnLst>
                                    <p:set>
                                      <p:cBhvr>
                                        <p:cTn id="49" dur="1" fill="hold">
                                          <p:stCondLst>
                                            <p:cond delay="0"/>
                                          </p:stCondLst>
                                        </p:cTn>
                                        <p:tgtEl>
                                          <p:spTgt spid="3">
                                            <p:txEl>
                                              <p:pRg st="4" end="4"/>
                                            </p:txEl>
                                          </p:spTgt>
                                        </p:tgtEl>
                                        <p:attrNameLst>
                                          <p:attrName>style.visibility</p:attrName>
                                        </p:attrNameLst>
                                      </p:cBhvr>
                                      <p:to>
                                        <p:strVal val="visible"/>
                                      </p:to>
                                    </p:set>
                                    <p:anim calcmode="lin" valueType="num">
                                      <p:cBhvr>
                                        <p:cTn id="50"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1"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2"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3"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39" presetClass="entr" presetSubtype="0" accel="100000" fill="hold" grpId="0" nodeType="clickEffect">
                                  <p:stCondLst>
                                    <p:cond delay="0"/>
                                  </p:stCondLst>
                                  <p:childTnLst>
                                    <p:set>
                                      <p:cBhvr>
                                        <p:cTn id="57" dur="1" fill="hold">
                                          <p:stCondLst>
                                            <p:cond delay="0"/>
                                          </p:stCondLst>
                                        </p:cTn>
                                        <p:tgtEl>
                                          <p:spTgt spid="3">
                                            <p:txEl>
                                              <p:pRg st="5" end="5"/>
                                            </p:txEl>
                                          </p:spTgt>
                                        </p:tgtEl>
                                        <p:attrNameLst>
                                          <p:attrName>style.visibility</p:attrName>
                                        </p:attrNameLst>
                                      </p:cBhvr>
                                      <p:to>
                                        <p:strVal val="visible"/>
                                      </p:to>
                                    </p:set>
                                    <p:anim calcmode="lin" valueType="num">
                                      <p:cBhvr>
                                        <p:cTn id="58"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9"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0"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61"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9" presetClass="entr" presetSubtype="0" accel="100000" fill="hold" grpId="0" nodeType="clickEffect">
                                  <p:stCondLst>
                                    <p:cond delay="0"/>
                                  </p:stCondLst>
                                  <p:childTnLst>
                                    <p:set>
                                      <p:cBhvr>
                                        <p:cTn id="65" dur="1" fill="hold">
                                          <p:stCondLst>
                                            <p:cond delay="0"/>
                                          </p:stCondLst>
                                        </p:cTn>
                                        <p:tgtEl>
                                          <p:spTgt spid="3">
                                            <p:txEl>
                                              <p:pRg st="6" end="6"/>
                                            </p:txEl>
                                          </p:spTgt>
                                        </p:tgtEl>
                                        <p:attrNameLst>
                                          <p:attrName>style.visibility</p:attrName>
                                        </p:attrNameLst>
                                      </p:cBhvr>
                                      <p:to>
                                        <p:strVal val="visible"/>
                                      </p:to>
                                    </p:set>
                                    <p:anim calcmode="lin" valueType="num">
                                      <p:cBhvr>
                                        <p:cTn id="66"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7"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8"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9"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304800"/>
            <a:ext cx="8610600" cy="657225"/>
          </a:xfrm>
        </p:spPr>
        <p:txBody>
          <a:bodyPr>
            <a:noAutofit/>
          </a:bodyPr>
          <a:lstStyle/>
          <a:p>
            <a:pPr algn="ctr" eaLnBrk="1" hangingPunct="1"/>
            <a:r>
              <a:rPr lang="en-US" sz="4400" dirty="0" smtClean="0">
                <a:solidFill>
                  <a:schemeClr val="tx2">
                    <a:lumMod val="60000"/>
                    <a:lumOff val="40000"/>
                  </a:schemeClr>
                </a:solidFill>
                <a:effectLst/>
              </a:rPr>
              <a:t>God’s Plan of Redemption</a:t>
            </a:r>
          </a:p>
        </p:txBody>
      </p:sp>
      <p:sp>
        <p:nvSpPr>
          <p:cNvPr id="16387" name="Rectangle 3" descr="Rectangle: Click to edit Master text styles&#10;Second level&#10;Third level&#10;Fourth level&#10;Fifth level"/>
          <p:cNvSpPr>
            <a:spLocks noGrp="1" noChangeArrowheads="1"/>
          </p:cNvSpPr>
          <p:nvPr>
            <p:ph type="body" idx="1"/>
          </p:nvPr>
        </p:nvSpPr>
        <p:spPr>
          <a:xfrm>
            <a:off x="228600" y="1143000"/>
            <a:ext cx="8839200" cy="5486400"/>
          </a:xfrm>
        </p:spPr>
        <p:txBody>
          <a:bodyPr>
            <a:normAutofit/>
          </a:bodyPr>
          <a:lstStyle/>
          <a:p>
            <a:pPr marL="609600" indent="-609600" eaLnBrk="1" hangingPunct="1">
              <a:lnSpc>
                <a:spcPct val="90000"/>
              </a:lnSpc>
              <a:buSzPct val="96000"/>
              <a:buFont typeface="Wingdings" pitchFamily="2" charset="2"/>
              <a:buAutoNum type="arabicPeriod"/>
              <a:defRPr/>
            </a:pPr>
            <a:r>
              <a:rPr lang="en-US" sz="3200" dirty="0">
                <a:solidFill>
                  <a:schemeClr val="tx1"/>
                </a:solidFill>
                <a:latin typeface="Bodoni MT" pitchFamily="18" charset="0"/>
              </a:rPr>
              <a:t>Hear the Gospel of Christ, </a:t>
            </a:r>
            <a:r>
              <a:rPr lang="en-US" sz="3200" dirty="0" smtClean="0">
                <a:solidFill>
                  <a:schemeClr val="tx1"/>
                </a:solidFill>
                <a:latin typeface="Bodoni MT" pitchFamily="18" charset="0"/>
              </a:rPr>
              <a:t> </a:t>
            </a:r>
            <a:r>
              <a:rPr lang="en-US" sz="2400" dirty="0" smtClean="0">
                <a:solidFill>
                  <a:schemeClr val="tx1"/>
                </a:solidFill>
                <a:latin typeface="Bodoni MT" pitchFamily="18" charset="0"/>
              </a:rPr>
              <a:t>Acts </a:t>
            </a:r>
            <a:r>
              <a:rPr lang="en-US" sz="2400" dirty="0">
                <a:solidFill>
                  <a:schemeClr val="tx1"/>
                </a:solidFill>
                <a:latin typeface="Bodoni MT" pitchFamily="18" charset="0"/>
              </a:rPr>
              <a:t>2:22</a:t>
            </a:r>
            <a:endParaRPr lang="en-US" sz="1800" dirty="0">
              <a:solidFill>
                <a:schemeClr val="tx1"/>
              </a:solidFill>
              <a:latin typeface="Bodoni MT" pitchFamily="18" charset="0"/>
            </a:endParaRPr>
          </a:p>
          <a:p>
            <a:pPr marL="609600" indent="-609600" eaLnBrk="1" hangingPunct="1">
              <a:lnSpc>
                <a:spcPct val="90000"/>
              </a:lnSpc>
              <a:buSzPct val="96000"/>
              <a:buFont typeface="Wingdings" pitchFamily="2" charset="2"/>
              <a:buAutoNum type="arabicPeriod"/>
              <a:defRPr/>
            </a:pPr>
            <a:r>
              <a:rPr lang="en-US" sz="3200" dirty="0">
                <a:solidFill>
                  <a:schemeClr val="tx1"/>
                </a:solidFill>
                <a:latin typeface="Bodoni MT" pitchFamily="18" charset="0"/>
              </a:rPr>
              <a:t>Believe in Jesus Christ,  </a:t>
            </a:r>
            <a:r>
              <a:rPr lang="en-US" sz="3200" dirty="0" smtClean="0">
                <a:solidFill>
                  <a:schemeClr val="tx1"/>
                </a:solidFill>
                <a:latin typeface="Bodoni MT" pitchFamily="18" charset="0"/>
              </a:rPr>
              <a:t> </a:t>
            </a:r>
            <a:r>
              <a:rPr lang="en-US" sz="2400" dirty="0" smtClean="0">
                <a:solidFill>
                  <a:schemeClr val="tx1"/>
                </a:solidFill>
                <a:latin typeface="Bodoni MT" pitchFamily="18" charset="0"/>
              </a:rPr>
              <a:t>Rom.1:16</a:t>
            </a:r>
            <a:endParaRPr lang="en-US" sz="900" dirty="0">
              <a:solidFill>
                <a:schemeClr val="tx1"/>
              </a:solidFill>
              <a:latin typeface="Bodoni MT" pitchFamily="18" charset="0"/>
            </a:endParaRPr>
          </a:p>
          <a:p>
            <a:pPr marL="609600" indent="-609600" eaLnBrk="1" hangingPunct="1">
              <a:lnSpc>
                <a:spcPct val="90000"/>
              </a:lnSpc>
              <a:buSzPct val="96000"/>
              <a:buFont typeface="Wingdings" pitchFamily="2" charset="2"/>
              <a:buAutoNum type="arabicPeriod"/>
              <a:defRPr/>
            </a:pPr>
            <a:r>
              <a:rPr lang="en-US" sz="3200" dirty="0">
                <a:solidFill>
                  <a:schemeClr val="tx1"/>
                </a:solidFill>
                <a:latin typeface="Bodoni MT" pitchFamily="18" charset="0"/>
              </a:rPr>
              <a:t>Repent and Turn to God</a:t>
            </a:r>
            <a:r>
              <a:rPr lang="en-US" sz="2400" dirty="0">
                <a:solidFill>
                  <a:schemeClr val="tx1"/>
                </a:solidFill>
                <a:latin typeface="Bodoni MT" pitchFamily="18" charset="0"/>
              </a:rPr>
              <a:t>, </a:t>
            </a:r>
            <a:r>
              <a:rPr lang="en-US" sz="2400" dirty="0" smtClean="0">
                <a:solidFill>
                  <a:schemeClr val="tx1"/>
                </a:solidFill>
                <a:latin typeface="Bodoni MT" pitchFamily="18" charset="0"/>
              </a:rPr>
              <a:t> Luke </a:t>
            </a:r>
            <a:r>
              <a:rPr lang="en-US" sz="2400" dirty="0">
                <a:solidFill>
                  <a:schemeClr val="tx1"/>
                </a:solidFill>
                <a:latin typeface="Bodoni MT" pitchFamily="18" charset="0"/>
              </a:rPr>
              <a:t>13:3</a:t>
            </a:r>
          </a:p>
          <a:p>
            <a:pPr marL="609600" indent="-609600" eaLnBrk="1" hangingPunct="1">
              <a:lnSpc>
                <a:spcPct val="90000"/>
              </a:lnSpc>
              <a:buSzPct val="96000"/>
              <a:buFont typeface="Wingdings" pitchFamily="2" charset="2"/>
              <a:buAutoNum type="arabicPeriod"/>
              <a:defRPr/>
            </a:pPr>
            <a:r>
              <a:rPr lang="en-US" sz="3200" dirty="0">
                <a:solidFill>
                  <a:schemeClr val="tx1"/>
                </a:solidFill>
                <a:latin typeface="Bodoni MT" pitchFamily="18" charset="0"/>
              </a:rPr>
              <a:t>Confess Jesus Before Men</a:t>
            </a:r>
            <a:r>
              <a:rPr lang="en-US" sz="2400" dirty="0">
                <a:solidFill>
                  <a:schemeClr val="tx1"/>
                </a:solidFill>
                <a:latin typeface="Bodoni MT" pitchFamily="18" charset="0"/>
              </a:rPr>
              <a:t>,  Matt.10:32</a:t>
            </a:r>
          </a:p>
          <a:p>
            <a:pPr marL="609600" indent="-609600" eaLnBrk="1" hangingPunct="1">
              <a:lnSpc>
                <a:spcPct val="90000"/>
              </a:lnSpc>
              <a:buSzPct val="96000"/>
              <a:buFont typeface="Wingdings" pitchFamily="2" charset="2"/>
              <a:buAutoNum type="arabicPeriod"/>
              <a:defRPr/>
            </a:pPr>
            <a:r>
              <a:rPr lang="en-US" sz="3200" dirty="0">
                <a:solidFill>
                  <a:schemeClr val="tx1"/>
                </a:solidFill>
                <a:latin typeface="Bodoni MT" pitchFamily="18" charset="0"/>
              </a:rPr>
              <a:t>Baptized Into Christ, </a:t>
            </a:r>
            <a:r>
              <a:rPr lang="en-US" sz="3200" dirty="0" smtClean="0">
                <a:solidFill>
                  <a:schemeClr val="tx1"/>
                </a:solidFill>
                <a:latin typeface="Bodoni MT" pitchFamily="18" charset="0"/>
              </a:rPr>
              <a:t> </a:t>
            </a:r>
            <a:r>
              <a:rPr lang="en-US" sz="2400" dirty="0" smtClean="0">
                <a:solidFill>
                  <a:schemeClr val="tx1"/>
                </a:solidFill>
                <a:latin typeface="Bodoni MT" pitchFamily="18" charset="0"/>
              </a:rPr>
              <a:t>I </a:t>
            </a:r>
            <a:r>
              <a:rPr lang="en-US" sz="2400" dirty="0">
                <a:solidFill>
                  <a:schemeClr val="tx1"/>
                </a:solidFill>
                <a:latin typeface="Bodoni MT" pitchFamily="18" charset="0"/>
              </a:rPr>
              <a:t>Pet.3:21</a:t>
            </a:r>
          </a:p>
          <a:p>
            <a:pPr marL="609600" indent="-609600" eaLnBrk="1" hangingPunct="1">
              <a:lnSpc>
                <a:spcPct val="90000"/>
              </a:lnSpc>
              <a:buSzPct val="96000"/>
              <a:buFont typeface="Wingdings" pitchFamily="2" charset="2"/>
              <a:buNone/>
              <a:defRPr/>
            </a:pPr>
            <a:r>
              <a:rPr lang="en-US" sz="1800" dirty="0">
                <a:solidFill>
                  <a:schemeClr val="tx1"/>
                </a:solidFill>
                <a:latin typeface="Bodoni MT" pitchFamily="18" charset="0"/>
              </a:rPr>
              <a:t>            -----------------------------</a:t>
            </a:r>
          </a:p>
          <a:p>
            <a:pPr marL="609600" indent="-609600" eaLnBrk="1" hangingPunct="1">
              <a:lnSpc>
                <a:spcPct val="90000"/>
              </a:lnSpc>
              <a:buSzPct val="96000"/>
              <a:buFont typeface="Wingdings" pitchFamily="2" charset="2"/>
              <a:buChar char="Ø"/>
              <a:defRPr/>
            </a:pPr>
            <a:r>
              <a:rPr lang="en-US" sz="3200" dirty="0">
                <a:solidFill>
                  <a:schemeClr val="accent1">
                    <a:lumMod val="60000"/>
                    <a:lumOff val="40000"/>
                  </a:schemeClr>
                </a:solidFill>
                <a:latin typeface="Bodoni MT" pitchFamily="18" charset="0"/>
              </a:rPr>
              <a:t>Grow And Be Faithful</a:t>
            </a:r>
            <a:r>
              <a:rPr lang="en-US" sz="3600" dirty="0">
                <a:solidFill>
                  <a:schemeClr val="accent1">
                    <a:lumMod val="60000"/>
                    <a:lumOff val="40000"/>
                  </a:schemeClr>
                </a:solidFill>
                <a:latin typeface="Bodoni MT" pitchFamily="18" charset="0"/>
              </a:rPr>
              <a:t>, </a:t>
            </a:r>
            <a:r>
              <a:rPr lang="en-US" sz="3600" dirty="0" smtClean="0">
                <a:solidFill>
                  <a:schemeClr val="accent1">
                    <a:lumMod val="60000"/>
                    <a:lumOff val="40000"/>
                  </a:schemeClr>
                </a:solidFill>
                <a:latin typeface="Bodoni MT" pitchFamily="18" charset="0"/>
              </a:rPr>
              <a:t> </a:t>
            </a:r>
            <a:r>
              <a:rPr lang="en-US" sz="2400" dirty="0" smtClean="0">
                <a:solidFill>
                  <a:schemeClr val="accent1">
                    <a:lumMod val="60000"/>
                    <a:lumOff val="40000"/>
                  </a:schemeClr>
                </a:solidFill>
                <a:latin typeface="Bodoni MT" pitchFamily="18" charset="0"/>
              </a:rPr>
              <a:t>2 </a:t>
            </a:r>
            <a:r>
              <a:rPr lang="en-US" sz="2400" dirty="0">
                <a:solidFill>
                  <a:schemeClr val="accent1">
                    <a:lumMod val="60000"/>
                    <a:lumOff val="40000"/>
                  </a:schemeClr>
                </a:solidFill>
                <a:latin typeface="Bodoni MT" pitchFamily="18" charset="0"/>
              </a:rPr>
              <a:t>Pet.3:18</a:t>
            </a:r>
          </a:p>
          <a:p>
            <a:pPr marL="609600" indent="-609600" eaLnBrk="1" hangingPunct="1">
              <a:lnSpc>
                <a:spcPct val="90000"/>
              </a:lnSpc>
              <a:buSzPct val="96000"/>
              <a:buFont typeface="Wingdings" pitchFamily="2" charset="2"/>
              <a:buChar char="Ø"/>
              <a:defRPr/>
            </a:pPr>
            <a:r>
              <a:rPr lang="en-US" sz="3200" dirty="0">
                <a:solidFill>
                  <a:schemeClr val="accent1">
                    <a:lumMod val="60000"/>
                    <a:lumOff val="40000"/>
                  </a:schemeClr>
                </a:solidFill>
                <a:latin typeface="Bodoni MT" pitchFamily="18" charset="0"/>
              </a:rPr>
              <a:t>If Err </a:t>
            </a:r>
            <a:r>
              <a:rPr lang="en-US" sz="3200" dirty="0" smtClean="0">
                <a:solidFill>
                  <a:schemeClr val="accent1">
                    <a:lumMod val="60000"/>
                    <a:lumOff val="40000"/>
                  </a:schemeClr>
                </a:solidFill>
                <a:latin typeface="Bodoni MT" pitchFamily="18" charset="0"/>
              </a:rPr>
              <a:t>As a Christian</a:t>
            </a:r>
            <a:r>
              <a:rPr lang="en-US" sz="2400" dirty="0" smtClean="0">
                <a:solidFill>
                  <a:schemeClr val="accent1">
                    <a:lumMod val="60000"/>
                    <a:lumOff val="40000"/>
                  </a:schemeClr>
                </a:solidFill>
                <a:latin typeface="Bodoni MT" pitchFamily="18" charset="0"/>
              </a:rPr>
              <a:t>: </a:t>
            </a:r>
            <a:r>
              <a:rPr lang="en-US" sz="3200" dirty="0">
                <a:solidFill>
                  <a:schemeClr val="accent1">
                    <a:lumMod val="60000"/>
                    <a:lumOff val="40000"/>
                  </a:schemeClr>
                </a:solidFill>
                <a:latin typeface="Bodoni MT" pitchFamily="18" charset="0"/>
              </a:rPr>
              <a:t>Repent and </a:t>
            </a:r>
            <a:r>
              <a:rPr lang="en-US" sz="3200" dirty="0" smtClean="0">
                <a:solidFill>
                  <a:schemeClr val="accent1">
                    <a:lumMod val="60000"/>
                    <a:lumOff val="40000"/>
                  </a:schemeClr>
                </a:solidFill>
                <a:latin typeface="Bodoni MT" pitchFamily="18" charset="0"/>
              </a:rPr>
              <a:t>Confess,   </a:t>
            </a:r>
            <a:r>
              <a:rPr lang="en-US" sz="2400" dirty="0" smtClean="0">
                <a:solidFill>
                  <a:schemeClr val="accent1">
                    <a:lumMod val="60000"/>
                    <a:lumOff val="40000"/>
                  </a:schemeClr>
                </a:solidFill>
                <a:latin typeface="Bodoni MT" pitchFamily="18" charset="0"/>
              </a:rPr>
              <a:t>Acts 19:18</a:t>
            </a:r>
            <a:endParaRPr lang="en-US" sz="2400" dirty="0">
              <a:solidFill>
                <a:schemeClr val="accent1">
                  <a:lumMod val="60000"/>
                  <a:lumOff val="40000"/>
                </a:schemeClr>
              </a:solidFill>
              <a:latin typeface="Bodoni MT" pitchFamily="18"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slide(fromBottom)">
                                      <p:cBhvr>
                                        <p:cTn id="7" dur="500"/>
                                        <p:tgtEl>
                                          <p:spTgt spid="16386"/>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387">
                                            <p:txEl>
                                              <p:pRg st="0" end="0"/>
                                            </p:txEl>
                                          </p:spTgt>
                                        </p:tgtEl>
                                        <p:attrNameLst>
                                          <p:attrName>style.visibility</p:attrName>
                                        </p:attrNameLst>
                                      </p:cBhvr>
                                      <p:to>
                                        <p:strVal val="visible"/>
                                      </p:to>
                                    </p:set>
                                    <p:animEffect transition="in" filter="fade">
                                      <p:cBhvr>
                                        <p:cTn id="11" dur="1000"/>
                                        <p:tgtEl>
                                          <p:spTgt spid="16387">
                                            <p:txEl>
                                              <p:pRg st="0" end="0"/>
                                            </p:txEl>
                                          </p:spTgt>
                                        </p:tgtEl>
                                      </p:cBhvr>
                                    </p:animEffect>
                                    <p:anim calcmode="lin" valueType="num">
                                      <p:cBhvr>
                                        <p:cTn id="12"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6387">
                                            <p:txEl>
                                              <p:pRg st="1" end="1"/>
                                            </p:txEl>
                                          </p:spTgt>
                                        </p:tgtEl>
                                        <p:attrNameLst>
                                          <p:attrName>style.visibility</p:attrName>
                                        </p:attrNameLst>
                                      </p:cBhvr>
                                      <p:to>
                                        <p:strVal val="visible"/>
                                      </p:to>
                                    </p:set>
                                    <p:animEffect transition="in" filter="fade">
                                      <p:cBhvr>
                                        <p:cTn id="17" dur="1000"/>
                                        <p:tgtEl>
                                          <p:spTgt spid="16387">
                                            <p:txEl>
                                              <p:pRg st="1" end="1"/>
                                            </p:txEl>
                                          </p:spTgt>
                                        </p:tgtEl>
                                      </p:cBhvr>
                                    </p:animEffect>
                                    <p:anim calcmode="lin" valueType="num">
                                      <p:cBhvr>
                                        <p:cTn id="18"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16387">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16387">
                                            <p:txEl>
                                              <p:pRg st="2" end="2"/>
                                            </p:txEl>
                                          </p:spTgt>
                                        </p:tgtEl>
                                        <p:attrNameLst>
                                          <p:attrName>style.visibility</p:attrName>
                                        </p:attrNameLst>
                                      </p:cBhvr>
                                      <p:to>
                                        <p:strVal val="visible"/>
                                      </p:to>
                                    </p:set>
                                    <p:animEffect transition="in" filter="fade">
                                      <p:cBhvr>
                                        <p:cTn id="23" dur="1000"/>
                                        <p:tgtEl>
                                          <p:spTgt spid="16387">
                                            <p:txEl>
                                              <p:pRg st="2" end="2"/>
                                            </p:txEl>
                                          </p:spTgt>
                                        </p:tgtEl>
                                      </p:cBhvr>
                                    </p:animEffect>
                                    <p:anim calcmode="lin" valueType="num">
                                      <p:cBhvr>
                                        <p:cTn id="24"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2" presetClass="entr" presetSubtype="0" fill="hold" grpId="0" nodeType="afterEffect">
                                  <p:stCondLst>
                                    <p:cond delay="0"/>
                                  </p:stCondLst>
                                  <p:childTnLst>
                                    <p:set>
                                      <p:cBhvr>
                                        <p:cTn id="28" dur="1" fill="hold">
                                          <p:stCondLst>
                                            <p:cond delay="0"/>
                                          </p:stCondLst>
                                        </p:cTn>
                                        <p:tgtEl>
                                          <p:spTgt spid="16387">
                                            <p:txEl>
                                              <p:pRg st="3" end="3"/>
                                            </p:txEl>
                                          </p:spTgt>
                                        </p:tgtEl>
                                        <p:attrNameLst>
                                          <p:attrName>style.visibility</p:attrName>
                                        </p:attrNameLst>
                                      </p:cBhvr>
                                      <p:to>
                                        <p:strVal val="visible"/>
                                      </p:to>
                                    </p:set>
                                    <p:animEffect transition="in" filter="fade">
                                      <p:cBhvr>
                                        <p:cTn id="29" dur="1000"/>
                                        <p:tgtEl>
                                          <p:spTgt spid="16387">
                                            <p:txEl>
                                              <p:pRg st="3" end="3"/>
                                            </p:txEl>
                                          </p:spTgt>
                                        </p:tgtEl>
                                      </p:cBhvr>
                                    </p:animEffect>
                                    <p:anim calcmode="lin" valueType="num">
                                      <p:cBhvr>
                                        <p:cTn id="30"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16387">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16387">
                                            <p:txEl>
                                              <p:pRg st="4" end="4"/>
                                            </p:txEl>
                                          </p:spTgt>
                                        </p:tgtEl>
                                        <p:attrNameLst>
                                          <p:attrName>style.visibility</p:attrName>
                                        </p:attrNameLst>
                                      </p:cBhvr>
                                      <p:to>
                                        <p:strVal val="visible"/>
                                      </p:to>
                                    </p:set>
                                    <p:animEffect transition="in" filter="fade">
                                      <p:cBhvr>
                                        <p:cTn id="35" dur="1000"/>
                                        <p:tgtEl>
                                          <p:spTgt spid="16387">
                                            <p:txEl>
                                              <p:pRg st="4" end="4"/>
                                            </p:txEl>
                                          </p:spTgt>
                                        </p:tgtEl>
                                      </p:cBhvr>
                                    </p:animEffect>
                                    <p:anim calcmode="lin" valueType="num">
                                      <p:cBhvr>
                                        <p:cTn id="36"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42" presetClass="entr" presetSubtype="0" fill="hold" grpId="0" nodeType="afterEffect">
                                  <p:stCondLst>
                                    <p:cond delay="0"/>
                                  </p:stCondLst>
                                  <p:childTnLst>
                                    <p:set>
                                      <p:cBhvr>
                                        <p:cTn id="40" dur="1" fill="hold">
                                          <p:stCondLst>
                                            <p:cond delay="0"/>
                                          </p:stCondLst>
                                        </p:cTn>
                                        <p:tgtEl>
                                          <p:spTgt spid="16387">
                                            <p:txEl>
                                              <p:pRg st="5" end="5"/>
                                            </p:txEl>
                                          </p:spTgt>
                                        </p:tgtEl>
                                        <p:attrNameLst>
                                          <p:attrName>style.visibility</p:attrName>
                                        </p:attrNameLst>
                                      </p:cBhvr>
                                      <p:to>
                                        <p:strVal val="visible"/>
                                      </p:to>
                                    </p:set>
                                    <p:animEffect transition="in" filter="fade">
                                      <p:cBhvr>
                                        <p:cTn id="41" dur="1000"/>
                                        <p:tgtEl>
                                          <p:spTgt spid="16387">
                                            <p:txEl>
                                              <p:pRg st="5" end="5"/>
                                            </p:txEl>
                                          </p:spTgt>
                                        </p:tgtEl>
                                      </p:cBhvr>
                                    </p:animEffect>
                                    <p:anim calcmode="lin" valueType="num">
                                      <p:cBhvr>
                                        <p:cTn id="42"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16387">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6500"/>
                            </p:stCondLst>
                            <p:childTnLst>
                              <p:par>
                                <p:cTn id="45" presetID="42" presetClass="entr" presetSubtype="0" fill="hold" grpId="0" nodeType="afterEffect">
                                  <p:stCondLst>
                                    <p:cond delay="0"/>
                                  </p:stCondLst>
                                  <p:childTnLst>
                                    <p:set>
                                      <p:cBhvr>
                                        <p:cTn id="46" dur="1" fill="hold">
                                          <p:stCondLst>
                                            <p:cond delay="0"/>
                                          </p:stCondLst>
                                        </p:cTn>
                                        <p:tgtEl>
                                          <p:spTgt spid="16387">
                                            <p:txEl>
                                              <p:pRg st="6" end="6"/>
                                            </p:txEl>
                                          </p:spTgt>
                                        </p:tgtEl>
                                        <p:attrNameLst>
                                          <p:attrName>style.visibility</p:attrName>
                                        </p:attrNameLst>
                                      </p:cBhvr>
                                      <p:to>
                                        <p:strVal val="visible"/>
                                      </p:to>
                                    </p:set>
                                    <p:animEffect transition="in" filter="fade">
                                      <p:cBhvr>
                                        <p:cTn id="47" dur="1000"/>
                                        <p:tgtEl>
                                          <p:spTgt spid="16387">
                                            <p:txEl>
                                              <p:pRg st="6" end="6"/>
                                            </p:txEl>
                                          </p:spTgt>
                                        </p:tgtEl>
                                      </p:cBhvr>
                                    </p:animEffect>
                                    <p:anim calcmode="lin" valueType="num">
                                      <p:cBhvr>
                                        <p:cTn id="48"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7500"/>
                            </p:stCondLst>
                            <p:childTnLst>
                              <p:par>
                                <p:cTn id="51" presetID="42" presetClass="entr" presetSubtype="0" fill="hold" grpId="0" nodeType="afterEffect">
                                  <p:stCondLst>
                                    <p:cond delay="0"/>
                                  </p:stCondLst>
                                  <p:childTnLst>
                                    <p:set>
                                      <p:cBhvr>
                                        <p:cTn id="52" dur="1" fill="hold">
                                          <p:stCondLst>
                                            <p:cond delay="0"/>
                                          </p:stCondLst>
                                        </p:cTn>
                                        <p:tgtEl>
                                          <p:spTgt spid="16387">
                                            <p:txEl>
                                              <p:pRg st="7" end="7"/>
                                            </p:txEl>
                                          </p:spTgt>
                                        </p:tgtEl>
                                        <p:attrNameLst>
                                          <p:attrName>style.visibility</p:attrName>
                                        </p:attrNameLst>
                                      </p:cBhvr>
                                      <p:to>
                                        <p:strVal val="visible"/>
                                      </p:to>
                                    </p:set>
                                    <p:animEffect transition="in" filter="fade">
                                      <p:cBhvr>
                                        <p:cTn id="53" dur="1000"/>
                                        <p:tgtEl>
                                          <p:spTgt spid="16387">
                                            <p:txEl>
                                              <p:pRg st="7" end="7"/>
                                            </p:txEl>
                                          </p:spTgt>
                                        </p:tgtEl>
                                      </p:cBhvr>
                                    </p:animEffect>
                                    <p:anim calcmode="lin" valueType="num">
                                      <p:cBhvr>
                                        <p:cTn id="54" dur="10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1638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Blue_purple rays template Segoe">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46747C8-A33C-4F04-B7F1-0C74CD913C3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1_Blue_purple rays template Segoe</Template>
  <TotalTime>440</TotalTime>
  <Words>317</Words>
  <Application>Microsoft Office PowerPoint</Application>
  <PresentationFormat>On-screen Show (4:3)</PresentationFormat>
  <Paragraphs>34</Paragraphs>
  <Slides>4</Slides>
  <Notes>2</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1_Blue_purple rays template Segoe</vt:lpstr>
      <vt:lpstr>White with Courier font for code slides</vt:lpstr>
      <vt:lpstr>Jesus Taught… </vt:lpstr>
      <vt:lpstr>Slide 2</vt:lpstr>
      <vt:lpstr>Jesus Teaches Us From The Cross</vt:lpstr>
      <vt:lpstr>God’s Plan of Redemption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c:title>
  <dc:creator>Owner</dc:creator>
  <cp:keywords/>
  <cp:lastModifiedBy>Danny McKibben</cp:lastModifiedBy>
  <cp:revision>36</cp:revision>
  <dcterms:created xsi:type="dcterms:W3CDTF">2015-04-04T19:02:41Z</dcterms:created>
  <dcterms:modified xsi:type="dcterms:W3CDTF">2015-04-12T17:51:04Z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TC102867189990</vt:lpwstr>
  </property>
</Properties>
</file>