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61" r:id="rId3"/>
    <p:sldId id="262" r:id="rId4"/>
    <p:sldId id="263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0A7B-8C1F-4D33-8B51-B3E4F37ED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2807-014C-4B3C-8CD5-805ACA34E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2D8C-45EE-41C9-BB0D-55A176C47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8763-9E1D-4901-9A77-D8B67AD90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8540-E066-41A2-A555-241E19A9E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55FB-91F2-461A-92ED-2C9CD97EE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FCFE-DF53-48AE-9F70-71D0AE64C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DABB-5A97-4BE3-A98B-7228404A7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773B-73C7-4C61-A882-C3D128214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10D3-D63A-4BA6-8F1A-A6682CFA8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288E-A0A0-4A20-8266-A53A83204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0C037-11B9-4086-9CE6-8CF761FE0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spd="slow">
    <p:strips dir="rd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8077200" cy="1066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Does Jesus Offend You?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Luke 7:23</a:t>
            </a:r>
            <a:endParaRPr lang="en-US" sz="4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229600" cy="10366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Definition of “Offend”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219700"/>
          </a:xfrm>
        </p:spPr>
        <p:txBody>
          <a:bodyPr>
            <a:noAutofit/>
          </a:bodyPr>
          <a:lstStyle/>
          <a:p>
            <a:pPr>
              <a:buSzPct val="80000"/>
            </a:pPr>
            <a:r>
              <a:rPr lang="en-US" sz="2500" dirty="0" smtClean="0">
                <a:latin typeface="Arial Narrow" pitchFamily="34" charset="0"/>
              </a:rPr>
              <a:t>1) to put a stumbling block or impediment in the way, upon which another may trip and fall, metaphorically to offend</a:t>
            </a:r>
          </a:p>
          <a:p>
            <a:pPr>
              <a:buSzPct val="80000"/>
            </a:pPr>
            <a:r>
              <a:rPr lang="en-US" sz="2500" dirty="0" smtClean="0">
                <a:latin typeface="Arial Narrow" pitchFamily="34" charset="0"/>
              </a:rPr>
              <a:t>1a) to entice to sin</a:t>
            </a:r>
          </a:p>
          <a:p>
            <a:pPr>
              <a:buSzPct val="80000"/>
            </a:pPr>
            <a:r>
              <a:rPr lang="en-US" sz="2500" dirty="0" smtClean="0">
                <a:latin typeface="Arial Narrow" pitchFamily="34" charset="0"/>
              </a:rPr>
              <a:t>1b) to cause a person to begin to distrust and desert one whom he ought to trust and obey</a:t>
            </a:r>
          </a:p>
          <a:p>
            <a:pPr lvl="1">
              <a:buSzPct val="80000"/>
            </a:pPr>
            <a:r>
              <a:rPr lang="en-US" sz="2500" dirty="0" smtClean="0">
                <a:latin typeface="Arial Narrow" pitchFamily="34" charset="0"/>
              </a:rPr>
              <a:t>1b1) to cause to fall away</a:t>
            </a:r>
          </a:p>
          <a:p>
            <a:pPr lvl="1">
              <a:buSzPct val="80000"/>
            </a:pPr>
            <a:r>
              <a:rPr lang="en-US" sz="2500" dirty="0" smtClean="0">
                <a:latin typeface="Arial Narrow" pitchFamily="34" charset="0"/>
              </a:rPr>
              <a:t>1b2) to be offended in one, i.e. to see in another what I disapprove of and what hinders me from acknowledging his authority</a:t>
            </a:r>
          </a:p>
          <a:p>
            <a:pPr lvl="1">
              <a:buSzPct val="80000"/>
            </a:pPr>
            <a:r>
              <a:rPr lang="en-US" sz="2500" dirty="0" smtClean="0">
                <a:latin typeface="Arial Narrow" pitchFamily="34" charset="0"/>
              </a:rPr>
              <a:t>1b3) to cause one to judge unfavorably or unjustly of another</a:t>
            </a:r>
          </a:p>
          <a:p>
            <a:pPr>
              <a:buSzPct val="80000"/>
            </a:pPr>
            <a:r>
              <a:rPr lang="en-US" sz="2500" dirty="0" smtClean="0">
                <a:latin typeface="Arial Narrow" pitchFamily="34" charset="0"/>
              </a:rPr>
              <a:t>1c) since one who stumbles or whose foot gets entangled feels annoyed</a:t>
            </a:r>
          </a:p>
          <a:p>
            <a:pPr lvl="1">
              <a:buSzPct val="80000"/>
            </a:pPr>
            <a:r>
              <a:rPr lang="en-US" sz="2500" dirty="0" smtClean="0">
                <a:latin typeface="Arial Narrow" pitchFamily="34" charset="0"/>
              </a:rPr>
              <a:t>1c1) to cause one displeasure at a thing</a:t>
            </a:r>
          </a:p>
          <a:p>
            <a:pPr lvl="1">
              <a:buSzPct val="80000"/>
            </a:pPr>
            <a:r>
              <a:rPr lang="en-US" sz="2500" dirty="0" smtClean="0">
                <a:latin typeface="Arial Narrow" pitchFamily="34" charset="0"/>
              </a:rPr>
              <a:t>1c2) to make indignant</a:t>
            </a:r>
          </a:p>
          <a:p>
            <a:pPr lvl="1">
              <a:buSzPct val="80000"/>
            </a:pPr>
            <a:r>
              <a:rPr lang="en-US" sz="2500" dirty="0" smtClean="0">
                <a:latin typeface="Arial Narrow" pitchFamily="34" charset="0"/>
              </a:rPr>
              <a:t>1c3) to be displeased, indignant</a:t>
            </a:r>
          </a:p>
          <a:p>
            <a:pPr>
              <a:buSzPct val="80000"/>
            </a:pPr>
            <a:r>
              <a:rPr lang="en-US" sz="2800" dirty="0" smtClean="0"/>
              <a:t>“</a:t>
            </a:r>
            <a:r>
              <a:rPr lang="en-US" sz="2800" dirty="0" err="1" smtClean="0"/>
              <a:t>Skandalizo</a:t>
            </a:r>
            <a:r>
              <a:rPr lang="en-US" sz="2800" dirty="0" smtClean="0"/>
              <a:t>̄”  Scandal, Scandalize, shock</a:t>
            </a:r>
            <a:endParaRPr lang="en-US" sz="25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038"/>
            <a:ext cx="9144000" cy="715962"/>
          </a:xfrm>
        </p:spPr>
        <p:txBody>
          <a:bodyPr/>
          <a:lstStyle/>
          <a:p>
            <a:r>
              <a:rPr lang="en-US" sz="3400" dirty="0" smtClean="0"/>
              <a:t>Displeasure, Annoyed, Indignant With Jesus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791200"/>
          </a:xfrm>
        </p:spPr>
        <p:txBody>
          <a:bodyPr>
            <a:normAutofit/>
          </a:bodyPr>
          <a:lstStyle/>
          <a:p>
            <a:pPr>
              <a:buSzPct val="68000"/>
            </a:pPr>
            <a:r>
              <a:rPr lang="en-US" sz="3600" dirty="0" smtClean="0"/>
              <a:t>Not as a Baby, </a:t>
            </a:r>
            <a:r>
              <a:rPr lang="en-US" sz="3600" dirty="0" smtClean="0">
                <a:solidFill>
                  <a:schemeClr val="tx2"/>
                </a:solidFill>
              </a:rPr>
              <a:t>Luke 2:1-12</a:t>
            </a:r>
          </a:p>
          <a:p>
            <a:pPr>
              <a:buSzPct val="68000"/>
            </a:pPr>
            <a:r>
              <a:rPr lang="en-US" sz="3600" dirty="0" smtClean="0"/>
              <a:t>Not at His Miracles, </a:t>
            </a:r>
            <a:r>
              <a:rPr lang="en-US" sz="3600" dirty="0" smtClean="0">
                <a:solidFill>
                  <a:schemeClr val="tx2"/>
                </a:solidFill>
              </a:rPr>
              <a:t>Jn.10:31-33</a:t>
            </a:r>
          </a:p>
          <a:p>
            <a:pPr>
              <a:buSzPct val="68000"/>
            </a:pPr>
            <a:r>
              <a:rPr lang="en-US" sz="3600" dirty="0" smtClean="0"/>
              <a:t>Not at The Heart Warming Stories, </a:t>
            </a:r>
            <a:r>
              <a:rPr lang="en-US" sz="3600" dirty="0" smtClean="0">
                <a:solidFill>
                  <a:schemeClr val="tx2"/>
                </a:solidFill>
              </a:rPr>
              <a:t>Lk.10, 15</a:t>
            </a:r>
          </a:p>
          <a:p>
            <a:pPr>
              <a:buSzPct val="68000"/>
            </a:pPr>
            <a:r>
              <a:rPr lang="en-US" sz="3600" dirty="0" smtClean="0"/>
              <a:t>Not at His Promise of a Mansion, </a:t>
            </a:r>
            <a:r>
              <a:rPr lang="en-US" sz="3600" dirty="0" smtClean="0">
                <a:solidFill>
                  <a:schemeClr val="tx2"/>
                </a:solidFill>
              </a:rPr>
              <a:t>Jn.14:1-3</a:t>
            </a:r>
          </a:p>
          <a:p>
            <a:pPr>
              <a:buSzPct val="68000"/>
            </a:pPr>
            <a:r>
              <a:rPr lang="en-US" sz="3600" dirty="0" smtClean="0"/>
              <a:t>Not at His Mistreatment, </a:t>
            </a:r>
            <a:r>
              <a:rPr lang="en-US" sz="3600" dirty="0" smtClean="0">
                <a:solidFill>
                  <a:schemeClr val="tx2"/>
                </a:solidFill>
              </a:rPr>
              <a:t>Matt.27:26ff</a:t>
            </a:r>
          </a:p>
          <a:p>
            <a:pPr>
              <a:buSzPct val="68000"/>
            </a:pPr>
            <a:r>
              <a:rPr lang="en-US" sz="3600" dirty="0" smtClean="0"/>
              <a:t>Not at His Resurrection, </a:t>
            </a:r>
            <a:r>
              <a:rPr lang="en-US" sz="3600" dirty="0" smtClean="0">
                <a:solidFill>
                  <a:schemeClr val="tx2"/>
                </a:solidFill>
              </a:rPr>
              <a:t>Matt.28:1ff</a:t>
            </a:r>
          </a:p>
          <a:p>
            <a:pPr>
              <a:buSzPct val="68000"/>
            </a:pPr>
            <a:r>
              <a:rPr lang="en-US" sz="3600" dirty="0" smtClean="0"/>
              <a:t>But With Some of His Teachings, </a:t>
            </a:r>
            <a:r>
              <a:rPr lang="en-US" sz="3600" dirty="0" smtClean="0">
                <a:solidFill>
                  <a:schemeClr val="tx2"/>
                </a:solidFill>
              </a:rPr>
              <a:t>Jn.12:48, 1Peter 2:6-8</a:t>
            </a:r>
          </a:p>
          <a:p>
            <a:pPr>
              <a:buSzPct val="68000"/>
            </a:pPr>
            <a:endParaRPr lang="en-US" sz="3600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038"/>
            <a:ext cx="9144000" cy="715962"/>
          </a:xfrm>
        </p:spPr>
        <p:txBody>
          <a:bodyPr/>
          <a:lstStyle/>
          <a:p>
            <a:r>
              <a:rPr lang="en-US" sz="3400" dirty="0" smtClean="0"/>
              <a:t>Displeasure, Annoyed, Indignant With Jesus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943600"/>
          </a:xfrm>
        </p:spPr>
        <p:txBody>
          <a:bodyPr>
            <a:normAutofit/>
          </a:bodyPr>
          <a:lstStyle/>
          <a:p>
            <a:pPr>
              <a:buSzPct val="72000"/>
            </a:pPr>
            <a:r>
              <a:rPr lang="en-US" dirty="0" smtClean="0"/>
              <a:t>The Unity, Oneness Taught, </a:t>
            </a:r>
            <a:r>
              <a:rPr lang="en-US" dirty="0" smtClean="0">
                <a:solidFill>
                  <a:schemeClr val="tx2"/>
                </a:solidFill>
              </a:rPr>
              <a:t>Jn.17:20-23</a:t>
            </a:r>
          </a:p>
          <a:p>
            <a:pPr>
              <a:buSzPct val="72000"/>
            </a:pPr>
            <a:r>
              <a:rPr lang="en-US" dirty="0" smtClean="0"/>
              <a:t>Strong Words Against Hypocrisy, </a:t>
            </a:r>
            <a:r>
              <a:rPr lang="en-US" dirty="0" smtClean="0">
                <a:solidFill>
                  <a:schemeClr val="tx2"/>
                </a:solidFill>
              </a:rPr>
              <a:t>Matt.6:1ff, Matt.23:13-33, Matt.24:51</a:t>
            </a:r>
          </a:p>
          <a:p>
            <a:pPr>
              <a:buSzPct val="72000"/>
            </a:pPr>
            <a:r>
              <a:rPr lang="en-US" dirty="0" smtClean="0"/>
              <a:t>True Worship - Vain Worship, </a:t>
            </a:r>
            <a:r>
              <a:rPr lang="en-US" dirty="0" smtClean="0">
                <a:solidFill>
                  <a:schemeClr val="tx2"/>
                </a:solidFill>
              </a:rPr>
              <a:t>Mt.15:7f, Jn.4:23-24</a:t>
            </a:r>
          </a:p>
          <a:p>
            <a:pPr>
              <a:buSzPct val="72000"/>
            </a:pPr>
            <a:r>
              <a:rPr lang="en-US" dirty="0" smtClean="0"/>
              <a:t>Helping All Sinners, </a:t>
            </a:r>
            <a:r>
              <a:rPr lang="en-US" dirty="0" smtClean="0">
                <a:solidFill>
                  <a:schemeClr val="tx2"/>
                </a:solidFill>
              </a:rPr>
              <a:t>Lk.15:1-2, Lk.7:37-39</a:t>
            </a:r>
          </a:p>
          <a:p>
            <a:pPr>
              <a:buSzPct val="72000"/>
            </a:pPr>
            <a:r>
              <a:rPr lang="en-US" dirty="0" smtClean="0"/>
              <a:t>Marriage and Divorce, </a:t>
            </a:r>
            <a:r>
              <a:rPr lang="en-US" dirty="0" smtClean="0">
                <a:solidFill>
                  <a:schemeClr val="tx2"/>
                </a:solidFill>
              </a:rPr>
              <a:t>Matt.19:3-12</a:t>
            </a:r>
          </a:p>
          <a:p>
            <a:pPr>
              <a:buSzPct val="72000"/>
            </a:pPr>
            <a:r>
              <a:rPr lang="en-US" dirty="0" smtClean="0"/>
              <a:t>Forgiving Others, </a:t>
            </a:r>
            <a:r>
              <a:rPr lang="en-US" dirty="0" smtClean="0">
                <a:solidFill>
                  <a:schemeClr val="tx2"/>
                </a:solidFill>
              </a:rPr>
              <a:t>Matt.6:14-15, Matt.18:21-35</a:t>
            </a:r>
          </a:p>
          <a:p>
            <a:pPr>
              <a:buSzPct val="72000"/>
            </a:pPr>
            <a:r>
              <a:rPr lang="en-US" dirty="0" smtClean="0"/>
              <a:t>Inward Cleanness</a:t>
            </a:r>
            <a:r>
              <a:rPr lang="en-US" dirty="0" smtClean="0">
                <a:solidFill>
                  <a:schemeClr val="tx2"/>
                </a:solidFill>
              </a:rPr>
              <a:t>, Mt.12:34-37, Mt.15:17-20, Mt.23:25-28</a:t>
            </a:r>
          </a:p>
          <a:p>
            <a:pPr>
              <a:buSzPct val="72000"/>
            </a:pPr>
            <a:r>
              <a:rPr lang="en-US" dirty="0" smtClean="0"/>
              <a:t>Demands of Discipleship, </a:t>
            </a:r>
            <a:r>
              <a:rPr lang="en-US" dirty="0" smtClean="0">
                <a:solidFill>
                  <a:schemeClr val="tx2"/>
                </a:solidFill>
              </a:rPr>
              <a:t>Lk.14:25-33, Mt.6:33 </a:t>
            </a:r>
          </a:p>
          <a:p>
            <a:pPr>
              <a:buSzPct val="72000"/>
            </a:pPr>
            <a:endParaRPr lang="en-US" dirty="0" smtClean="0"/>
          </a:p>
          <a:p>
            <a:pPr>
              <a:buSzPct val="72000"/>
            </a:pP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15400" cy="8382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+mn-lt"/>
              </a:rPr>
              <a:t>Will You Accept Jesus and His Word?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Hear the Gospel of Christ, </a:t>
            </a:r>
            <a:r>
              <a:rPr lang="en-US" sz="3200" b="1" dirty="0" smtClean="0">
                <a:latin typeface="+mn-lt"/>
              </a:rPr>
              <a:t>Mk.16:15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Believe in Jesus Christ,  </a:t>
            </a:r>
            <a:r>
              <a:rPr lang="en-US" sz="3200" b="1" dirty="0" smtClean="0">
                <a:latin typeface="+mn-lt"/>
              </a:rPr>
              <a:t>Jn.8:24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Repent and Turn to God,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Luke 24:47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Confess Jesus Before Men,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Matt.10:32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Baptized Into Christ, </a:t>
            </a:r>
            <a:r>
              <a:rPr lang="en-US" sz="3200" b="1" dirty="0" smtClean="0">
                <a:latin typeface="+mn-lt"/>
              </a:rPr>
              <a:t>Mk.16:16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-----------------------------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Char char="v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Faithful Until the End, </a:t>
            </a:r>
            <a:r>
              <a:rPr lang="en-US" sz="3200" b="1" noProof="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Matt.10:22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Char char="v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An Erring Christian: Repent and Pray God,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Acts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8:22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build="p" autoUpdateAnimBg="0" advAuto="1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4" name="Picture 2" descr="Picture of the Ban Gioc waterfall, Vietn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38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90600" y="457200"/>
            <a:ext cx="3581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70C0"/>
                </a:solidFill>
              </a:rPr>
              <a:t>Thanks For Coming</a:t>
            </a:r>
            <a:endParaRPr lang="en-US" sz="2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Lucky Tie</Template>
  <TotalTime>209</TotalTime>
  <Words>342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LuckyTie</vt:lpstr>
      <vt:lpstr>Does Jesus Offend You?</vt:lpstr>
      <vt:lpstr>Definition of “Offend”</vt:lpstr>
      <vt:lpstr>Displeasure, Annoyed, Indignant With Jesus</vt:lpstr>
      <vt:lpstr>Displeasure, Annoyed, Indignant With Jesus</vt:lpstr>
      <vt:lpstr>Will You Accept Jesus and His Word?</vt:lpstr>
      <vt:lpstr>Slide 6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Jesus Offend You?</dc:title>
  <dc:subject/>
  <dc:creator>Owner</dc:creator>
  <cp:keywords/>
  <dc:description/>
  <cp:lastModifiedBy>Danny McKibben</cp:lastModifiedBy>
  <cp:revision>21</cp:revision>
  <cp:lastPrinted>1601-01-01T00:00:00Z</cp:lastPrinted>
  <dcterms:created xsi:type="dcterms:W3CDTF">2015-03-28T16:08:10Z</dcterms:created>
  <dcterms:modified xsi:type="dcterms:W3CDTF">2015-03-29T19:27:59Z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TC102037671033</vt:lpwstr>
  </property>
</Properties>
</file>