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69696"/>
    <a:srgbClr val="C0C0C0"/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35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A40A18F-2B78-47D4-A15F-1099E12AEF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AAF2B-2EE3-463A-9892-11BA12F160C8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map of your country.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AAF2B-2EE3-463A-9892-11BA12F160C8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map of your country.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57" name="Picture 177" descr="csk_biorep_page1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176588"/>
            <a:ext cx="6459537" cy="20748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96863"/>
            <a:ext cx="5629275" cy="136842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54" name="Rectangle 17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5" name="Rectangle 17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6" name="Rectangle 17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04CE9E-6549-4641-B7F8-1B1208585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858E0-5875-4865-BEDE-512D797EA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25425"/>
            <a:ext cx="17097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25425"/>
            <a:ext cx="4978400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A4373-44FF-41B9-ADE7-21CA9FF7C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511C3277-2CEF-4E8F-ADCB-823EA84BD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6840538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175" y="3900488"/>
            <a:ext cx="6840538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E813EBFA-0B06-4FEE-B596-29F4B05C3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C330A-BC60-4CF6-A78E-E5C84B6A7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7BB5B-15F8-4DAB-B9AA-55B32C9F5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9C94-CB34-4582-AA3C-FD71E5442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A6E96-A004-4DB2-A103-235568765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BF0DF-783A-4621-9483-B82A4DCF0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1114-7189-4D36-BC39-6E9A4D40C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0541-C7C4-454A-852D-3C30627D5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CF18C-EADF-4A18-B881-462F14369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94" name="Picture 166" descr="csk_biorep_page2IMAG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25425"/>
            <a:ext cx="68405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49388"/>
            <a:ext cx="684053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308725"/>
            <a:ext cx="43148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fld id="{3471C7F4-86DB-4A8A-95FC-8EFD3F63B4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slow"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55738" y="3389144"/>
            <a:ext cx="6459537" cy="97155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Jesus Loves Me 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>
          <a:xfrm>
            <a:off x="253198" y="-10"/>
            <a:ext cx="6892559" cy="745661"/>
          </a:xfrm>
          <a:noFill/>
        </p:spPr>
        <p:txBody>
          <a:bodyPr/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Jesus Loves Me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2204" y="829992"/>
            <a:ext cx="9101795" cy="6028008"/>
          </a:xfrm>
        </p:spPr>
        <p:txBody>
          <a:bodyPr/>
          <a:lstStyle/>
          <a:p>
            <a:r>
              <a:rPr lang="en-US" sz="3400" dirty="0" smtClean="0"/>
              <a:t>How Do I Know Jesus Loves Me? </a:t>
            </a:r>
          </a:p>
          <a:p>
            <a:r>
              <a:rPr lang="en-US" sz="3400" dirty="0" smtClean="0"/>
              <a:t>The Bible Tells me so, </a:t>
            </a:r>
            <a:r>
              <a:rPr lang="en-US" sz="3400" dirty="0" smtClean="0">
                <a:solidFill>
                  <a:schemeClr val="tx2"/>
                </a:solidFill>
              </a:rPr>
              <a:t>1 Cor.2:6-13, Eph.3:3-6</a:t>
            </a:r>
          </a:p>
          <a:p>
            <a:r>
              <a:rPr lang="en-US" sz="3400" dirty="0" smtClean="0"/>
              <a:t>How Much Does He Love Me? </a:t>
            </a:r>
            <a:r>
              <a:rPr lang="en-US" sz="3400" dirty="0" smtClean="0">
                <a:solidFill>
                  <a:schemeClr val="tx2"/>
                </a:solidFill>
              </a:rPr>
              <a:t>Jn.15:13, Rom.5:6-8, Eph.5:2</a:t>
            </a:r>
          </a:p>
          <a:p>
            <a:r>
              <a:rPr lang="en-US" sz="3400" dirty="0" smtClean="0"/>
              <a:t>Why Does He Love Me?</a:t>
            </a:r>
          </a:p>
          <a:p>
            <a:r>
              <a:rPr lang="en-US" sz="3400" dirty="0" smtClean="0"/>
              <a:t>Try Comprehend His Love, </a:t>
            </a:r>
            <a:r>
              <a:rPr lang="en-US" sz="3400" dirty="0" smtClean="0">
                <a:solidFill>
                  <a:schemeClr val="tx2"/>
                </a:solidFill>
              </a:rPr>
              <a:t>Eph.3:14-21</a:t>
            </a:r>
          </a:p>
          <a:p>
            <a:r>
              <a:rPr lang="en-US" sz="3400" dirty="0" smtClean="0"/>
              <a:t>He Personally Loves </a:t>
            </a:r>
            <a:r>
              <a:rPr lang="en-US" sz="3400" u="sng" dirty="0" smtClean="0"/>
              <a:t>Me</a:t>
            </a:r>
            <a:r>
              <a:rPr lang="en-US" sz="3400" dirty="0" smtClean="0"/>
              <a:t>, </a:t>
            </a:r>
            <a:r>
              <a:rPr lang="en-US" sz="3400" dirty="0" smtClean="0">
                <a:solidFill>
                  <a:schemeClr val="tx2"/>
                </a:solidFill>
              </a:rPr>
              <a:t>Jn.3:16, 1Tim.1:15</a:t>
            </a:r>
          </a:p>
          <a:p>
            <a:endParaRPr lang="en-US" sz="34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/>
      <p:bldP spid="686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>
          <a:xfrm>
            <a:off x="253198" y="-10"/>
            <a:ext cx="6892559" cy="745661"/>
          </a:xfrm>
          <a:noFill/>
        </p:spPr>
        <p:txBody>
          <a:bodyPr/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Jesus Loves Me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196952" y="829992"/>
            <a:ext cx="8679765" cy="6028008"/>
          </a:xfrm>
        </p:spPr>
        <p:txBody>
          <a:bodyPr/>
          <a:lstStyle/>
          <a:p>
            <a:r>
              <a:rPr lang="en-US" sz="3200" dirty="0" smtClean="0"/>
              <a:t>The Effects of this Love on us: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 Leads to Repentance, </a:t>
            </a:r>
            <a:r>
              <a:rPr lang="en-US" sz="3200" dirty="0" smtClean="0">
                <a:solidFill>
                  <a:schemeClr val="tx2"/>
                </a:solidFill>
              </a:rPr>
              <a:t>Rom.2:4, Jn.12:32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 Compels and Moves Us, </a:t>
            </a:r>
            <a:r>
              <a:rPr lang="en-US" sz="3200" dirty="0" smtClean="0">
                <a:solidFill>
                  <a:schemeClr val="tx2"/>
                </a:solidFill>
              </a:rPr>
              <a:t>2 Cor.5:14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 Respond to His Love, </a:t>
            </a:r>
            <a:r>
              <a:rPr lang="en-US" sz="3200" dirty="0" smtClean="0">
                <a:solidFill>
                  <a:schemeClr val="tx2"/>
                </a:solidFill>
              </a:rPr>
              <a:t>1 Jn.4:19</a:t>
            </a:r>
          </a:p>
          <a:p>
            <a:r>
              <a:rPr lang="en-US" sz="3200" dirty="0" smtClean="0"/>
              <a:t>How we are to Love Him?, </a:t>
            </a:r>
            <a:r>
              <a:rPr lang="en-US" sz="3200" dirty="0" smtClean="0">
                <a:solidFill>
                  <a:schemeClr val="tx2"/>
                </a:solidFill>
              </a:rPr>
              <a:t>Jn.14:15, 21, 23, Jn.15:9-10</a:t>
            </a:r>
          </a:p>
          <a:p>
            <a:r>
              <a:rPr lang="en-US" sz="3200" dirty="0" smtClean="0"/>
              <a:t>Warning if we don’t Love Jesus, </a:t>
            </a:r>
            <a:r>
              <a:rPr lang="en-US" sz="3200" dirty="0" smtClean="0">
                <a:solidFill>
                  <a:schemeClr val="tx2"/>
                </a:solidFill>
              </a:rPr>
              <a:t>1Cor.16:22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006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90000"/>
              </a:lnSpc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Hear the Gospel of Christ,  </a:t>
            </a:r>
            <a:r>
              <a:rPr lang="en-US" sz="2800" b="1" dirty="0">
                <a:solidFill>
                  <a:schemeClr val="tx2"/>
                </a:solidFill>
              </a:rPr>
              <a:t>Acts 18:8</a:t>
            </a:r>
          </a:p>
          <a:p>
            <a:pPr marL="609600" indent="-609600">
              <a:lnSpc>
                <a:spcPct val="90000"/>
              </a:lnSpc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Believe in Jesus Christ   </a:t>
            </a:r>
            <a:r>
              <a:rPr lang="en-US" sz="2800" b="1" dirty="0" smtClean="0">
                <a:solidFill>
                  <a:schemeClr val="tx2"/>
                </a:solidFill>
              </a:rPr>
              <a:t>Acts 2:36</a:t>
            </a:r>
            <a:endParaRPr lang="en-US" sz="16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Repent and Turn to God</a:t>
            </a:r>
            <a:r>
              <a:rPr lang="en-US" b="1" dirty="0">
                <a:solidFill>
                  <a:schemeClr val="tx2"/>
                </a:solidFill>
              </a:rPr>
              <a:t>,  </a:t>
            </a:r>
            <a:r>
              <a:rPr lang="en-US" sz="2800" b="1" dirty="0">
                <a:solidFill>
                  <a:schemeClr val="tx2"/>
                </a:solidFill>
              </a:rPr>
              <a:t>Acts 2:38</a:t>
            </a:r>
          </a:p>
          <a:p>
            <a:pPr marL="609600" indent="-609600">
              <a:lnSpc>
                <a:spcPct val="90000"/>
              </a:lnSpc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Confess Jesus Before Men</a:t>
            </a:r>
            <a:r>
              <a:rPr lang="en-US" b="1" dirty="0">
                <a:solidFill>
                  <a:schemeClr val="tx2"/>
                </a:solidFill>
              </a:rPr>
              <a:t>,  </a:t>
            </a:r>
            <a:r>
              <a:rPr lang="en-US" sz="2800" b="1" dirty="0">
                <a:solidFill>
                  <a:schemeClr val="tx2"/>
                </a:solidFill>
              </a:rPr>
              <a:t>Acts 8:37</a:t>
            </a:r>
            <a:endParaRPr lang="en-US" sz="24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Be Baptized for Forgiveness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sz="2800" b="1" dirty="0">
                <a:solidFill>
                  <a:schemeClr val="tx2"/>
                </a:solidFill>
              </a:rPr>
              <a:t>Ac.22:16</a:t>
            </a:r>
          </a:p>
          <a:p>
            <a:pPr marL="609600" indent="-609600">
              <a:lnSpc>
                <a:spcPct val="90000"/>
              </a:lnSpc>
              <a:buClrTx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       -------------------------</a:t>
            </a:r>
            <a:endParaRPr lang="en-US" sz="28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72000"/>
              <a:buFont typeface="Wingdings" pitchFamily="2" charset="2"/>
              <a:buChar char="Ø"/>
            </a:pPr>
            <a:r>
              <a:rPr lang="en-US" sz="3600" b="1" dirty="0"/>
              <a:t>Be Thou Faithful Unto Death, </a:t>
            </a:r>
            <a:r>
              <a:rPr lang="en-US" sz="2800" b="1" dirty="0"/>
              <a:t> Rev.2:10</a:t>
            </a:r>
          </a:p>
          <a:p>
            <a:pPr marL="609600" indent="-609600">
              <a:lnSpc>
                <a:spcPct val="90000"/>
              </a:lnSpc>
              <a:buClrTx/>
              <a:buSzPct val="72000"/>
              <a:buFont typeface="Wingdings" pitchFamily="2" charset="2"/>
              <a:buChar char="Ø"/>
            </a:pPr>
            <a:r>
              <a:rPr lang="en-US" sz="3600" b="1" dirty="0"/>
              <a:t>If Err From The Faith: Repent and Pray God  </a:t>
            </a:r>
            <a:r>
              <a:rPr lang="en-US" sz="2800" b="1" dirty="0"/>
              <a:t>Acts </a:t>
            </a:r>
            <a:r>
              <a:rPr lang="en-US" sz="2800" b="1" dirty="0" smtClean="0"/>
              <a:t>8:22</a:t>
            </a:r>
            <a:endParaRPr lang="en-US" sz="2800" b="1" dirty="0"/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787787" y="304799"/>
            <a:ext cx="7469947" cy="6518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89"/>
              </a:avLst>
            </a:prstTxWarp>
          </a:bodyPr>
          <a:lstStyle/>
          <a:p>
            <a:pPr algn="ctr"/>
            <a:r>
              <a:rPr lang="en-US" sz="16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Plan of Salvation</a:t>
            </a:r>
            <a:endParaRPr lang="en-US" sz="1600" b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Biography report presentation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Biography report presentation</Template>
  <TotalTime>202</TotalTime>
  <Words>189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Biography report presentation</vt:lpstr>
      <vt:lpstr>Jesus Loves Me </vt:lpstr>
      <vt:lpstr>Jesus Loves Me</vt:lpstr>
      <vt:lpstr>Jesus Loves Me</vt:lpstr>
      <vt:lpstr>Slide 4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Loves Me </dc:title>
  <dc:subject/>
  <dc:creator>Owner</dc:creator>
  <cp:keywords/>
  <dc:description/>
  <cp:lastModifiedBy>Danny McKibben</cp:lastModifiedBy>
  <cp:revision>22</cp:revision>
  <cp:lastPrinted>1601-01-01T00:00:00Z</cp:lastPrinted>
  <dcterms:created xsi:type="dcterms:W3CDTF">2015-04-18T20:57:44Z</dcterms:created>
  <dcterms:modified xsi:type="dcterms:W3CDTF">2015-04-19T21:08:38Z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TC101030671033</vt:lpwstr>
  </property>
</Properties>
</file>