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7" r:id="rId4"/>
    <p:sldId id="270" r:id="rId5"/>
    <p:sldId id="273" r:id="rId6"/>
    <p:sldId id="26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96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022"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56AE6-D131-4182-8B4B-D8C160C8C95C}" type="datetimeFigureOut">
              <a:rPr lang="en-US" smtClean="0"/>
              <a:pPr/>
              <a:t>3/29/2015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58D59-23CE-466F-916B-9437441DB45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3/29/2015 2:39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132468E-C603-472F-B387-15A8259DFBF5}" type="slidenum">
              <a:rPr lang="en-US" smtClean="0"/>
              <a:pPr>
                <a:defRPr/>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wedg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cstate="print"/>
          <a:stretch>
            <a:fillRect/>
          </a:stretch>
        </p:blipFill>
        <p:spPr>
          <a:xfrm>
            <a:off x="0" y="5437414"/>
            <a:ext cx="9144000" cy="1420586"/>
          </a:xfrm>
          <a:prstGeom prst="rect">
            <a:avLst/>
          </a:prstGeom>
        </p:spPr>
      </p:pic>
    </p:spTree>
  </p:cSld>
  <p:clrMapOvr>
    <a:masterClrMapping/>
  </p:clrMapOvr>
  <p:transition spd="slow">
    <p:wedg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cstate="print"/>
          <a:stretch>
            <a:fillRect/>
          </a:stretch>
        </p:blipFill>
        <p:spPr>
          <a:xfrm>
            <a:off x="0" y="5437414"/>
            <a:ext cx="9144000" cy="1420586"/>
          </a:xfrm>
          <a:prstGeom prst="rect">
            <a:avLst/>
          </a:prstGeom>
        </p:spPr>
      </p:pic>
    </p:spTree>
  </p:cSld>
  <p:clrMapOvr>
    <a:masterClrMapping/>
  </p:clrMapOvr>
  <p:transition spd="slow">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slow">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spd="slow">
    <p:wedg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spd="slow">
    <p:wedg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ctr"/>
            <a:r>
              <a:rPr lang="en-US" sz="6600" b="1" spc="0" dirty="0" smtClean="0">
                <a:ln w="50800"/>
                <a:solidFill>
                  <a:srgbClr val="FFFF00"/>
                </a:solidFill>
                <a:effectLst/>
              </a:rPr>
              <a:t>The Grace of God</a:t>
            </a:r>
            <a:endParaRPr lang="en-US" sz="6600" b="1" spc="0" dirty="0">
              <a:ln w="50800"/>
              <a:solidFill>
                <a:srgbClr val="FFFF00"/>
              </a:solidFill>
              <a:effectLst/>
            </a:endParaRPr>
          </a:p>
        </p:txBody>
      </p:sp>
      <p:sp>
        <p:nvSpPr>
          <p:cNvPr id="3" name="Subtitle 2"/>
          <p:cNvSpPr>
            <a:spLocks noGrp="1"/>
          </p:cNvSpPr>
          <p:nvPr>
            <p:ph type="subTitle" idx="1"/>
          </p:nvPr>
        </p:nvSpPr>
        <p:spPr>
          <a:xfrm>
            <a:off x="730249" y="3200400"/>
            <a:ext cx="7681913" cy="1446212"/>
          </a:xfrm>
        </p:spPr>
        <p:txBody>
          <a:bodyPr>
            <a:normAutofit/>
          </a:bodyPr>
          <a:lstStyle/>
          <a:p>
            <a:pPr algn="ctr"/>
            <a:r>
              <a:rPr lang="en-US" sz="5400" dirty="0" smtClean="0">
                <a:effectLst>
                  <a:outerShdw blurRad="38100" dist="38100" dir="2700000" algn="tl">
                    <a:srgbClr val="000000">
                      <a:alpha val="43137"/>
                    </a:srgbClr>
                  </a:outerShdw>
                </a:effectLst>
              </a:rPr>
              <a:t>Eph.2:1-8</a:t>
            </a:r>
            <a:endParaRPr lang="en-US" sz="5400" dirty="0">
              <a:effectLst>
                <a:outerShdw blurRad="38100" dist="38100" dir="2700000" algn="tl">
                  <a:srgbClr val="000000">
                    <a:alpha val="43137"/>
                  </a:srgbClr>
                </a:outerShdw>
              </a:effectLst>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000"/>
                                        <p:tgtEl>
                                          <p:spTgt spid="3">
                                            <p:txEl>
                                              <p:pRg st="0" end="0"/>
                                            </p:txEl>
                                          </p:spTgt>
                                        </p:tgtEl>
                                      </p:cBhvr>
                                    </p:animEffect>
                                    <p:anim calcmode="lin" valueType="num">
                                      <p:cBhvr>
                                        <p:cTn id="8" dur="3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3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30188"/>
            <a:ext cx="6400800" cy="1329595"/>
          </a:xfrm>
        </p:spPr>
        <p:txBody>
          <a:bodyPr/>
          <a:lstStyle/>
          <a:p>
            <a:r>
              <a:rPr lang="en-US" dirty="0" smtClean="0"/>
              <a:t>Definition of Grace</a:t>
            </a:r>
            <a:endParaRPr lang="en-US" dirty="0"/>
          </a:p>
        </p:txBody>
      </p:sp>
      <p:sp>
        <p:nvSpPr>
          <p:cNvPr id="3" name="Text Placeholder 2"/>
          <p:cNvSpPr>
            <a:spLocks noGrp="1"/>
          </p:cNvSpPr>
          <p:nvPr>
            <p:ph type="body" sz="quarter" idx="10"/>
          </p:nvPr>
        </p:nvSpPr>
        <p:spPr>
          <a:xfrm>
            <a:off x="152400" y="1068672"/>
            <a:ext cx="8915400" cy="5636928"/>
          </a:xfrm>
        </p:spPr>
        <p:txBody>
          <a:bodyPr/>
          <a:lstStyle/>
          <a:p>
            <a:r>
              <a:rPr lang="en-US" sz="3300" dirty="0" smtClean="0">
                <a:effectLst>
                  <a:outerShdw blurRad="38100" dist="38100" dir="2700000" algn="tl">
                    <a:srgbClr val="000000">
                      <a:alpha val="43137"/>
                    </a:srgbClr>
                  </a:outerShdw>
                </a:effectLst>
              </a:rPr>
              <a:t>Good will, loving-kindness, favor</a:t>
            </a:r>
          </a:p>
          <a:p>
            <a:r>
              <a:rPr lang="en-US" sz="3300" dirty="0" smtClean="0">
                <a:effectLst>
                  <a:outerShdw blurRad="38100" dist="38100" dir="2700000" algn="tl">
                    <a:srgbClr val="000000">
                      <a:alpha val="43137"/>
                    </a:srgbClr>
                  </a:outerShdw>
                </a:effectLst>
              </a:rPr>
              <a:t>Of the merciful kindness by which God, exerting his holy influence upon souls, turns them to Christ, keeps, strengthens, increases them in Christian faith, knowledge, affection, and kindles them to the exercise of the Christian virtues</a:t>
            </a:r>
          </a:p>
          <a:p>
            <a:r>
              <a:rPr lang="en-US" sz="3300" dirty="0" smtClean="0">
                <a:effectLst>
                  <a:outerShdw blurRad="38100" dist="38100" dir="2700000" algn="tl">
                    <a:srgbClr val="000000">
                      <a:alpha val="43137"/>
                    </a:srgbClr>
                  </a:outerShdw>
                </a:effectLst>
              </a:rPr>
              <a:t>Unmerited Favor</a:t>
            </a:r>
          </a:p>
          <a:p>
            <a:r>
              <a:rPr lang="en-US" sz="3300" dirty="0" smtClean="0">
                <a:effectLst>
                  <a:outerShdw blurRad="38100" dist="38100" dir="2700000" algn="tl">
                    <a:srgbClr val="000000">
                      <a:alpha val="43137"/>
                    </a:srgbClr>
                  </a:outerShdw>
                </a:effectLst>
              </a:rPr>
              <a:t>He Gives us what we need, not what we deserve.</a:t>
            </a:r>
          </a:p>
          <a:p>
            <a:r>
              <a:rPr lang="en-US" sz="3300" dirty="0" smtClean="0">
                <a:effectLst>
                  <a:outerShdw blurRad="38100" dist="38100" dir="2700000" algn="tl">
                    <a:srgbClr val="000000">
                      <a:alpha val="43137"/>
                    </a:srgbClr>
                  </a:outerShdw>
                </a:effectLst>
              </a:rPr>
              <a:t>What We Deserve, </a:t>
            </a:r>
            <a:r>
              <a:rPr lang="en-US" sz="3300" dirty="0" smtClean="0">
                <a:solidFill>
                  <a:schemeClr val="tx2"/>
                </a:solidFill>
                <a:effectLst>
                  <a:outerShdw blurRad="38100" dist="38100" dir="2700000" algn="tl">
                    <a:srgbClr val="000000">
                      <a:alpha val="43137"/>
                    </a:srgbClr>
                  </a:outerShdw>
                </a:effectLst>
              </a:rPr>
              <a:t>Eph.2:1-3</a:t>
            </a:r>
          </a:p>
          <a:p>
            <a:r>
              <a:rPr lang="en-US" sz="3300" dirty="0" smtClean="0">
                <a:effectLst>
                  <a:outerShdw blurRad="38100" dist="38100" dir="2700000" algn="tl">
                    <a:srgbClr val="000000">
                      <a:alpha val="43137"/>
                    </a:srgbClr>
                  </a:outerShdw>
                </a:effectLst>
              </a:rPr>
              <a:t>What We Need, </a:t>
            </a:r>
            <a:r>
              <a:rPr lang="en-US" sz="3300" dirty="0" smtClean="0">
                <a:solidFill>
                  <a:schemeClr val="tx2"/>
                </a:solidFill>
                <a:effectLst>
                  <a:outerShdw blurRad="38100" dist="38100" dir="2700000" algn="tl">
                    <a:srgbClr val="000000">
                      <a:alpha val="43137"/>
                    </a:srgbClr>
                  </a:outerShdw>
                </a:effectLst>
              </a:rPr>
              <a:t>Eph.2:4-8</a:t>
            </a:r>
          </a:p>
          <a:p>
            <a:endParaRPr lang="en-US" sz="3300" dirty="0">
              <a:effectLst>
                <a:outerShdw blurRad="38100" dist="38100" dir="2700000" algn="tl">
                  <a:srgbClr val="000000">
                    <a:alpha val="43137"/>
                  </a:srgbClr>
                </a:outerShdw>
              </a:effectLst>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up)">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up)">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up)">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up)">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ipe(up)">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wipe(up)">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0188"/>
            <a:ext cx="9220200" cy="609398"/>
          </a:xfrm>
        </p:spPr>
        <p:txBody>
          <a:bodyPr/>
          <a:lstStyle/>
          <a:p>
            <a:r>
              <a:rPr lang="en-US" sz="4400" dirty="0" smtClean="0"/>
              <a:t>Grace Woven in the Fabric of Redemption</a:t>
            </a:r>
            <a:endParaRPr lang="en-US" sz="4400" dirty="0"/>
          </a:p>
        </p:txBody>
      </p:sp>
      <p:sp>
        <p:nvSpPr>
          <p:cNvPr id="3" name="Text Placeholder 2"/>
          <p:cNvSpPr>
            <a:spLocks noGrp="1"/>
          </p:cNvSpPr>
          <p:nvPr>
            <p:ph type="body" sz="quarter" idx="10"/>
          </p:nvPr>
        </p:nvSpPr>
        <p:spPr>
          <a:xfrm>
            <a:off x="152400" y="992320"/>
            <a:ext cx="8915400" cy="5636928"/>
          </a:xfrm>
        </p:spPr>
        <p:txBody>
          <a:bodyPr/>
          <a:lstStyle/>
          <a:p>
            <a:r>
              <a:rPr lang="en-US" sz="3300" dirty="0" smtClean="0">
                <a:effectLst>
                  <a:outerShdw blurRad="38100" dist="38100" dir="2700000" algn="tl">
                    <a:srgbClr val="000000">
                      <a:alpha val="43137"/>
                    </a:srgbClr>
                  </a:outerShdw>
                </a:effectLst>
              </a:rPr>
              <a:t>Grace Emanates from God, </a:t>
            </a:r>
            <a:r>
              <a:rPr lang="en-US" sz="3300" dirty="0" smtClean="0">
                <a:solidFill>
                  <a:schemeClr val="tx2">
                    <a:lumMod val="75000"/>
                  </a:schemeClr>
                </a:solidFill>
                <a:effectLst>
                  <a:outerShdw blurRad="38100" dist="38100" dir="2700000" algn="tl">
                    <a:srgbClr val="000000">
                      <a:alpha val="43137"/>
                    </a:srgbClr>
                  </a:outerShdw>
                </a:effectLst>
              </a:rPr>
              <a:t>1 Pet.5:10</a:t>
            </a:r>
          </a:p>
          <a:p>
            <a:r>
              <a:rPr lang="en-US" sz="3300" dirty="0" smtClean="0">
                <a:effectLst>
                  <a:outerShdw blurRad="38100" dist="38100" dir="2700000" algn="tl">
                    <a:srgbClr val="000000">
                      <a:alpha val="43137"/>
                    </a:srgbClr>
                  </a:outerShdw>
                </a:effectLst>
              </a:rPr>
              <a:t>Grace Was Prophesied in O.T., </a:t>
            </a:r>
            <a:r>
              <a:rPr lang="en-US" sz="3300" dirty="0" smtClean="0">
                <a:solidFill>
                  <a:schemeClr val="tx2">
                    <a:lumMod val="75000"/>
                  </a:schemeClr>
                </a:solidFill>
                <a:effectLst>
                  <a:outerShdw blurRad="38100" dist="38100" dir="2700000" algn="tl">
                    <a:srgbClr val="000000">
                      <a:alpha val="43137"/>
                    </a:srgbClr>
                  </a:outerShdw>
                </a:effectLst>
              </a:rPr>
              <a:t>1 Pet.1:10</a:t>
            </a:r>
          </a:p>
          <a:p>
            <a:r>
              <a:rPr lang="en-US" sz="3300" dirty="0" smtClean="0">
                <a:effectLst>
                  <a:outerShdw blurRad="38100" dist="38100" dir="2700000" algn="tl">
                    <a:srgbClr val="000000">
                      <a:alpha val="43137"/>
                    </a:srgbClr>
                  </a:outerShdw>
                </a:effectLst>
              </a:rPr>
              <a:t>Grace Realized in Jesus, </a:t>
            </a:r>
            <a:r>
              <a:rPr lang="en-US" sz="3300" dirty="0" smtClean="0">
                <a:solidFill>
                  <a:schemeClr val="tx2">
                    <a:lumMod val="75000"/>
                  </a:schemeClr>
                </a:solidFill>
                <a:effectLst>
                  <a:outerShdw blurRad="38100" dist="38100" dir="2700000" algn="tl">
                    <a:srgbClr val="000000">
                      <a:alpha val="43137"/>
                    </a:srgbClr>
                  </a:outerShdw>
                </a:effectLst>
              </a:rPr>
              <a:t>Jn.1:17</a:t>
            </a:r>
          </a:p>
          <a:p>
            <a:r>
              <a:rPr lang="en-US" sz="3300" dirty="0" smtClean="0">
                <a:effectLst>
                  <a:outerShdw blurRad="38100" dist="38100" dir="2700000" algn="tl">
                    <a:srgbClr val="000000">
                      <a:alpha val="43137"/>
                    </a:srgbClr>
                  </a:outerShdw>
                </a:effectLst>
              </a:rPr>
              <a:t>Saved Through Grace, </a:t>
            </a:r>
            <a:r>
              <a:rPr lang="en-US" sz="3300" dirty="0" smtClean="0">
                <a:solidFill>
                  <a:schemeClr val="tx2">
                    <a:lumMod val="75000"/>
                  </a:schemeClr>
                </a:solidFill>
                <a:effectLst>
                  <a:outerShdw blurRad="38100" dist="38100" dir="2700000" algn="tl">
                    <a:srgbClr val="000000">
                      <a:alpha val="43137"/>
                    </a:srgbClr>
                  </a:outerShdw>
                </a:effectLst>
              </a:rPr>
              <a:t>Eph.2:5, 8, Ac.15:11, Rom.3:24, Rom.5:15, Tit.2:11</a:t>
            </a:r>
          </a:p>
          <a:p>
            <a:r>
              <a:rPr lang="en-US" sz="3300" dirty="0" smtClean="0">
                <a:effectLst>
                  <a:outerShdw blurRad="38100" dist="38100" dir="2700000" algn="tl">
                    <a:srgbClr val="000000">
                      <a:alpha val="43137"/>
                    </a:srgbClr>
                  </a:outerShdw>
                </a:effectLst>
              </a:rPr>
              <a:t>Grace Throughout Our Life, </a:t>
            </a:r>
            <a:r>
              <a:rPr lang="en-US" sz="3300" dirty="0" smtClean="0">
                <a:solidFill>
                  <a:schemeClr val="tx2">
                    <a:lumMod val="75000"/>
                  </a:schemeClr>
                </a:solidFill>
                <a:effectLst>
                  <a:outerShdw blurRad="38100" dist="38100" dir="2700000" algn="tl">
                    <a:srgbClr val="000000">
                      <a:alpha val="43137"/>
                    </a:srgbClr>
                  </a:outerShdw>
                </a:effectLst>
              </a:rPr>
              <a:t>Acts 13:43, Heb.4:16, Heb.13:9, 2 Tim.2:1, 2 Thess.2:16, 1 Pet.1:13</a:t>
            </a:r>
          </a:p>
          <a:p>
            <a:r>
              <a:rPr lang="en-US" sz="3300" smtClean="0">
                <a:effectLst>
                  <a:outerShdw blurRad="38100" dist="38100" dir="2700000" algn="tl">
                    <a:srgbClr val="000000">
                      <a:alpha val="43137"/>
                    </a:srgbClr>
                  </a:outerShdw>
                </a:effectLst>
              </a:rPr>
              <a:t>Warned We Can </a:t>
            </a:r>
            <a:r>
              <a:rPr lang="en-US" sz="3300" dirty="0" smtClean="0">
                <a:effectLst>
                  <a:outerShdw blurRad="38100" dist="38100" dir="2700000" algn="tl">
                    <a:srgbClr val="000000">
                      <a:alpha val="43137"/>
                    </a:srgbClr>
                  </a:outerShdw>
                </a:effectLst>
              </a:rPr>
              <a:t>Fall From Grace, </a:t>
            </a:r>
            <a:r>
              <a:rPr lang="en-US" sz="3300" dirty="0" smtClean="0">
                <a:solidFill>
                  <a:schemeClr val="tx2">
                    <a:lumMod val="75000"/>
                  </a:schemeClr>
                </a:solidFill>
                <a:effectLst>
                  <a:outerShdw blurRad="38100" dist="38100" dir="2700000" algn="tl">
                    <a:srgbClr val="000000">
                      <a:alpha val="43137"/>
                    </a:srgbClr>
                  </a:outerShdw>
                </a:effectLst>
              </a:rPr>
              <a:t>Gal.5:4, Heb.12:15</a:t>
            </a:r>
          </a:p>
          <a:p>
            <a:r>
              <a:rPr lang="en-US" sz="3300" dirty="0" smtClean="0">
                <a:effectLst>
                  <a:outerShdw blurRad="38100" dist="38100" dir="2700000" algn="tl">
                    <a:srgbClr val="000000">
                      <a:alpha val="43137"/>
                    </a:srgbClr>
                  </a:outerShdw>
                </a:effectLst>
              </a:rPr>
              <a:t>Grace is Received Conditionally, </a:t>
            </a:r>
            <a:r>
              <a:rPr lang="en-US" sz="3300" dirty="0" smtClean="0">
                <a:solidFill>
                  <a:schemeClr val="tx2">
                    <a:lumMod val="75000"/>
                  </a:schemeClr>
                </a:solidFill>
                <a:effectLst>
                  <a:outerShdw blurRad="38100" dist="38100" dir="2700000" algn="tl">
                    <a:srgbClr val="000000">
                      <a:alpha val="43137"/>
                    </a:srgbClr>
                  </a:outerShdw>
                </a:effectLst>
              </a:rPr>
              <a:t>1 Pet.5:5, Eph.2:8, Eph.6:24</a:t>
            </a:r>
            <a:endParaRPr lang="en-US" sz="3300" dirty="0">
              <a:solidFill>
                <a:schemeClr val="tx2">
                  <a:lumMod val="75000"/>
                </a:schemeClr>
              </a:solidFill>
              <a:effectLst>
                <a:outerShdw blurRad="38100" dist="38100" dir="2700000" algn="tl">
                  <a:srgbClr val="000000">
                    <a:alpha val="43137"/>
                  </a:srgbClr>
                </a:outerShdw>
              </a:effectLst>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381000" y="1447800"/>
            <a:ext cx="8458200" cy="4800600"/>
          </a:xfrm>
        </p:spPr>
        <p:txBody>
          <a:bodyPr>
            <a:noAutofit/>
          </a:bodyPr>
          <a:lstStyle/>
          <a:p>
            <a:pPr marL="609600" indent="-609600" eaLnBrk="1" hangingPunct="1">
              <a:buFont typeface="Wingdings" pitchFamily="2" charset="2"/>
              <a:buAutoNum type="arabicPeriod"/>
            </a:pPr>
            <a:r>
              <a:rPr lang="en-US" dirty="0" smtClean="0">
                <a:ln>
                  <a:solidFill>
                    <a:srgbClr val="FF6969"/>
                  </a:solidFill>
                </a:ln>
              </a:rPr>
              <a:t>Hear the Gospel of Christ,  Acts 18:8</a:t>
            </a:r>
          </a:p>
          <a:p>
            <a:pPr marL="609600" indent="-609600" eaLnBrk="1" hangingPunct="1">
              <a:buFont typeface="Wingdings" pitchFamily="2" charset="2"/>
              <a:buAutoNum type="arabicPeriod"/>
            </a:pPr>
            <a:r>
              <a:rPr lang="en-US" dirty="0" smtClean="0">
                <a:ln>
                  <a:solidFill>
                    <a:srgbClr val="FF6969"/>
                  </a:solidFill>
                </a:ln>
              </a:rPr>
              <a:t>Believe in Jesus Christ,   Rom.5:1</a:t>
            </a:r>
          </a:p>
          <a:p>
            <a:pPr marL="609600" indent="-609600" eaLnBrk="1" hangingPunct="1">
              <a:buFont typeface="Wingdings" pitchFamily="2" charset="2"/>
              <a:buAutoNum type="arabicPeriod"/>
            </a:pPr>
            <a:r>
              <a:rPr lang="en-US" dirty="0" smtClean="0">
                <a:ln>
                  <a:solidFill>
                    <a:srgbClr val="FF6969"/>
                  </a:solidFill>
                </a:ln>
              </a:rPr>
              <a:t>Repent and Turn to God,  Luke 24:47</a:t>
            </a:r>
          </a:p>
          <a:p>
            <a:pPr marL="609600" indent="-609600" eaLnBrk="1" hangingPunct="1">
              <a:buFont typeface="Wingdings" pitchFamily="2" charset="2"/>
              <a:buAutoNum type="arabicPeriod"/>
            </a:pPr>
            <a:r>
              <a:rPr lang="en-US" dirty="0" smtClean="0">
                <a:ln>
                  <a:solidFill>
                    <a:srgbClr val="FF6969"/>
                  </a:solidFill>
                </a:ln>
              </a:rPr>
              <a:t>Confess Jesus Before Men,  Acts 8:37</a:t>
            </a:r>
          </a:p>
          <a:p>
            <a:pPr marL="609600" indent="-609600" eaLnBrk="1" hangingPunct="1">
              <a:buFont typeface="Wingdings" pitchFamily="2" charset="2"/>
              <a:buAutoNum type="arabicPeriod"/>
            </a:pPr>
            <a:r>
              <a:rPr lang="en-US" dirty="0" smtClean="0">
                <a:ln>
                  <a:solidFill>
                    <a:srgbClr val="FF6969"/>
                  </a:solidFill>
                </a:ln>
              </a:rPr>
              <a:t>Be Baptized for the Remission of Sins, Ac.2:38</a:t>
            </a:r>
          </a:p>
          <a:p>
            <a:pPr marL="609600" indent="-609600" eaLnBrk="1" hangingPunct="1">
              <a:buFontTx/>
              <a:buNone/>
            </a:pPr>
            <a:r>
              <a:rPr lang="en-US" dirty="0" smtClean="0">
                <a:ln>
                  <a:solidFill>
                    <a:srgbClr val="FF6969"/>
                  </a:solidFill>
                </a:ln>
              </a:rPr>
              <a:t>        ---------------------------------</a:t>
            </a:r>
          </a:p>
          <a:p>
            <a:pPr marL="609600" indent="-609600" eaLnBrk="1" hangingPunct="1">
              <a:buClr>
                <a:schemeClr val="tx1"/>
              </a:buClr>
              <a:buFont typeface="Wingdings" pitchFamily="2" charset="2"/>
              <a:buChar char="Ø"/>
            </a:pPr>
            <a:r>
              <a:rPr lang="en-US" dirty="0" smtClean="0">
                <a:ln>
                  <a:solidFill>
                    <a:srgbClr val="FF6969"/>
                  </a:solidFill>
                </a:ln>
                <a:solidFill>
                  <a:schemeClr val="tx2">
                    <a:lumMod val="75000"/>
                  </a:schemeClr>
                </a:solidFill>
              </a:rPr>
              <a:t>Be Thou Faithful Unto Death,  Rev.2:10</a:t>
            </a:r>
          </a:p>
          <a:p>
            <a:pPr marL="609600" indent="-609600" eaLnBrk="1" hangingPunct="1">
              <a:buClr>
                <a:schemeClr val="tx1"/>
              </a:buClr>
              <a:buFont typeface="Wingdings" pitchFamily="2" charset="2"/>
              <a:buChar char="Ø"/>
            </a:pPr>
            <a:r>
              <a:rPr lang="en-US" dirty="0" smtClean="0">
                <a:ln>
                  <a:solidFill>
                    <a:srgbClr val="FF6969"/>
                  </a:solidFill>
                </a:ln>
                <a:solidFill>
                  <a:schemeClr val="tx2">
                    <a:lumMod val="75000"/>
                  </a:schemeClr>
                </a:solidFill>
              </a:rPr>
              <a:t>If Err From The Faith: Repent and Pray God  Acts 8:22</a:t>
            </a:r>
          </a:p>
        </p:txBody>
      </p:sp>
      <p:sp>
        <p:nvSpPr>
          <p:cNvPr id="30724" name="WordArt 4"/>
          <p:cNvSpPr>
            <a:spLocks noChangeArrowheads="1" noChangeShapeType="1" noTextEdit="1"/>
          </p:cNvSpPr>
          <p:nvPr/>
        </p:nvSpPr>
        <p:spPr bwMode="auto">
          <a:xfrm>
            <a:off x="228600" y="228600"/>
            <a:ext cx="8686800" cy="838200"/>
          </a:xfrm>
          <a:prstGeom prst="rect">
            <a:avLst/>
          </a:prstGeom>
        </p:spPr>
        <p:txBody>
          <a:bodyPr wrap="none" fromWordArt="1">
            <a:prstTxWarp prst="textWave2">
              <a:avLst>
                <a:gd name="adj1" fmla="val 13005"/>
                <a:gd name="adj2" fmla="val 0"/>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kern="10" dirty="0" smtClean="0">
                <a:ln w="11430">
                  <a:solidFill>
                    <a:srgbClr val="FF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Impact"/>
              </a:rPr>
              <a:t>God’s Plan of Salvation</a:t>
            </a:r>
            <a:endParaRPr lang="en-US" sz="3600" b="1" kern="10" dirty="0">
              <a:ln w="11430">
                <a:solidFill>
                  <a:srgbClr val="FF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Impact"/>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4"/>
                                        </p:tgtEl>
                                        <p:attrNameLst>
                                          <p:attrName>style.visibility</p:attrName>
                                        </p:attrNameLst>
                                      </p:cBhvr>
                                      <p:to>
                                        <p:strVal val="visible"/>
                                      </p:to>
                                    </p:set>
                                    <p:animEffect transition="in" filter="wipe(left)">
                                      <p:cBhvr>
                                        <p:cTn id="7" dur="1000"/>
                                        <p:tgtEl>
                                          <p:spTgt spid="30724"/>
                                        </p:tgtEl>
                                      </p:cBhvr>
                                    </p:animEffect>
                                  </p:childTnLst>
                                </p:cTn>
                              </p:par>
                            </p:childTnLst>
                          </p:cTn>
                        </p:par>
                        <p:par>
                          <p:cTn id="8" fill="hold">
                            <p:stCondLst>
                              <p:cond delay="1000"/>
                            </p:stCondLst>
                            <p:childTnLst>
                              <p:par>
                                <p:cTn id="9" presetID="17" presetClass="entr" presetSubtype="8" fill="hold" grpId="0" nodeType="afterEffect">
                                  <p:stCondLst>
                                    <p:cond delay="10000"/>
                                  </p:stCondLst>
                                  <p:childTnLst>
                                    <p:set>
                                      <p:cBhvr>
                                        <p:cTn id="10" dur="1" fill="hold">
                                          <p:stCondLst>
                                            <p:cond delay="0"/>
                                          </p:stCondLst>
                                        </p:cTn>
                                        <p:tgtEl>
                                          <p:spTgt spid="30723">
                                            <p:txEl>
                                              <p:pRg st="0" end="0"/>
                                            </p:txEl>
                                          </p:spTgt>
                                        </p:tgtEl>
                                        <p:attrNameLst>
                                          <p:attrName>style.visibility</p:attrName>
                                        </p:attrNameLst>
                                      </p:cBhvr>
                                      <p:to>
                                        <p:strVal val="visible"/>
                                      </p:to>
                                    </p:set>
                                    <p:anim calcmode="lin" valueType="num">
                                      <p:cBhvr>
                                        <p:cTn id="11" dur="500" fill="hold"/>
                                        <p:tgtEl>
                                          <p:spTgt spid="30723">
                                            <p:txEl>
                                              <p:pRg st="0" end="0"/>
                                            </p:txEl>
                                          </p:spTgt>
                                        </p:tgtEl>
                                        <p:attrNameLst>
                                          <p:attrName>ppt_x</p:attrName>
                                        </p:attrNameLst>
                                      </p:cBhvr>
                                      <p:tavLst>
                                        <p:tav tm="0">
                                          <p:val>
                                            <p:strVal val="#ppt_x-#ppt_w/2"/>
                                          </p:val>
                                        </p:tav>
                                        <p:tav tm="100000">
                                          <p:val>
                                            <p:strVal val="#ppt_x"/>
                                          </p:val>
                                        </p:tav>
                                      </p:tavLst>
                                    </p:anim>
                                    <p:anim calcmode="lin" valueType="num">
                                      <p:cBhvr>
                                        <p:cTn id="12" dur="500" fill="hold"/>
                                        <p:tgtEl>
                                          <p:spTgt spid="30723">
                                            <p:txEl>
                                              <p:pRg st="0" end="0"/>
                                            </p:txEl>
                                          </p:spTgt>
                                        </p:tgtEl>
                                        <p:attrNameLst>
                                          <p:attrName>ppt_y</p:attrName>
                                        </p:attrNameLst>
                                      </p:cBhvr>
                                      <p:tavLst>
                                        <p:tav tm="0">
                                          <p:val>
                                            <p:strVal val="#ppt_y"/>
                                          </p:val>
                                        </p:tav>
                                        <p:tav tm="100000">
                                          <p:val>
                                            <p:strVal val="#ppt_y"/>
                                          </p:val>
                                        </p:tav>
                                      </p:tavLst>
                                    </p:anim>
                                    <p:anim calcmode="lin" valueType="num">
                                      <p:cBhvr>
                                        <p:cTn id="13" dur="500" fill="hold"/>
                                        <p:tgtEl>
                                          <p:spTgt spid="3072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0723">
                                            <p:txEl>
                                              <p:pRg st="0" end="0"/>
                                            </p:txEl>
                                          </p:spTgt>
                                        </p:tgtEl>
                                        <p:attrNameLst>
                                          <p:attrName>ppt_h</p:attrName>
                                        </p:attrNameLst>
                                      </p:cBhvr>
                                      <p:tavLst>
                                        <p:tav tm="0">
                                          <p:val>
                                            <p:strVal val="#ppt_h"/>
                                          </p:val>
                                        </p:tav>
                                        <p:tav tm="100000">
                                          <p:val>
                                            <p:strVal val="#ppt_h"/>
                                          </p:val>
                                        </p:tav>
                                      </p:tavLst>
                                    </p:anim>
                                  </p:childTnLst>
                                </p:cTn>
                              </p:par>
                            </p:childTnLst>
                          </p:cTn>
                        </p:par>
                        <p:par>
                          <p:cTn id="15" fill="hold">
                            <p:stCondLst>
                              <p:cond delay="11500"/>
                            </p:stCondLst>
                            <p:childTnLst>
                              <p:par>
                                <p:cTn id="16" presetID="17" presetClass="entr" presetSubtype="8" fill="hold" grpId="0" nodeType="afterEffect">
                                  <p:stCondLst>
                                    <p:cond delay="10000"/>
                                  </p:stCondLst>
                                  <p:childTnLst>
                                    <p:set>
                                      <p:cBhvr>
                                        <p:cTn id="17" dur="1" fill="hold">
                                          <p:stCondLst>
                                            <p:cond delay="0"/>
                                          </p:stCondLst>
                                        </p:cTn>
                                        <p:tgtEl>
                                          <p:spTgt spid="30723">
                                            <p:txEl>
                                              <p:pRg st="1" end="1"/>
                                            </p:txEl>
                                          </p:spTgt>
                                        </p:tgtEl>
                                        <p:attrNameLst>
                                          <p:attrName>style.visibility</p:attrName>
                                        </p:attrNameLst>
                                      </p:cBhvr>
                                      <p:to>
                                        <p:strVal val="visible"/>
                                      </p:to>
                                    </p:set>
                                    <p:anim calcmode="lin" valueType="num">
                                      <p:cBhvr>
                                        <p:cTn id="18" dur="500" fill="hold"/>
                                        <p:tgtEl>
                                          <p:spTgt spid="30723">
                                            <p:txEl>
                                              <p:pRg st="1" end="1"/>
                                            </p:txEl>
                                          </p:spTgt>
                                        </p:tgtEl>
                                        <p:attrNameLst>
                                          <p:attrName>ppt_x</p:attrName>
                                        </p:attrNameLst>
                                      </p:cBhvr>
                                      <p:tavLst>
                                        <p:tav tm="0">
                                          <p:val>
                                            <p:strVal val="#ppt_x-#ppt_w/2"/>
                                          </p:val>
                                        </p:tav>
                                        <p:tav tm="100000">
                                          <p:val>
                                            <p:strVal val="#ppt_x"/>
                                          </p:val>
                                        </p:tav>
                                      </p:tavLst>
                                    </p:anim>
                                    <p:anim calcmode="lin" valueType="num">
                                      <p:cBhvr>
                                        <p:cTn id="19" dur="500" fill="hold"/>
                                        <p:tgtEl>
                                          <p:spTgt spid="30723">
                                            <p:txEl>
                                              <p:pRg st="1" end="1"/>
                                            </p:txEl>
                                          </p:spTgt>
                                        </p:tgtEl>
                                        <p:attrNameLst>
                                          <p:attrName>ppt_y</p:attrName>
                                        </p:attrNameLst>
                                      </p:cBhvr>
                                      <p:tavLst>
                                        <p:tav tm="0">
                                          <p:val>
                                            <p:strVal val="#ppt_y"/>
                                          </p:val>
                                        </p:tav>
                                        <p:tav tm="100000">
                                          <p:val>
                                            <p:strVal val="#ppt_y"/>
                                          </p:val>
                                        </p:tav>
                                      </p:tavLst>
                                    </p:anim>
                                    <p:anim calcmode="lin" valueType="num">
                                      <p:cBhvr>
                                        <p:cTn id="20" dur="500" fill="hold"/>
                                        <p:tgtEl>
                                          <p:spTgt spid="3072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0723">
                                            <p:txEl>
                                              <p:pRg st="1" end="1"/>
                                            </p:txEl>
                                          </p:spTgt>
                                        </p:tgtEl>
                                        <p:attrNameLst>
                                          <p:attrName>ppt_h</p:attrName>
                                        </p:attrNameLst>
                                      </p:cBhvr>
                                      <p:tavLst>
                                        <p:tav tm="0">
                                          <p:val>
                                            <p:strVal val="#ppt_h"/>
                                          </p:val>
                                        </p:tav>
                                        <p:tav tm="100000">
                                          <p:val>
                                            <p:strVal val="#ppt_h"/>
                                          </p:val>
                                        </p:tav>
                                      </p:tavLst>
                                    </p:anim>
                                  </p:childTnLst>
                                </p:cTn>
                              </p:par>
                            </p:childTnLst>
                          </p:cTn>
                        </p:par>
                        <p:par>
                          <p:cTn id="22" fill="hold">
                            <p:stCondLst>
                              <p:cond delay="22000"/>
                            </p:stCondLst>
                            <p:childTnLst>
                              <p:par>
                                <p:cTn id="23" presetID="17" presetClass="entr" presetSubtype="8" fill="hold" grpId="0" nodeType="afterEffect">
                                  <p:stCondLst>
                                    <p:cond delay="10000"/>
                                  </p:stCondLst>
                                  <p:childTnLst>
                                    <p:set>
                                      <p:cBhvr>
                                        <p:cTn id="24" dur="1" fill="hold">
                                          <p:stCondLst>
                                            <p:cond delay="0"/>
                                          </p:stCondLst>
                                        </p:cTn>
                                        <p:tgtEl>
                                          <p:spTgt spid="30723">
                                            <p:txEl>
                                              <p:pRg st="2" end="2"/>
                                            </p:txEl>
                                          </p:spTgt>
                                        </p:tgtEl>
                                        <p:attrNameLst>
                                          <p:attrName>style.visibility</p:attrName>
                                        </p:attrNameLst>
                                      </p:cBhvr>
                                      <p:to>
                                        <p:strVal val="visible"/>
                                      </p:to>
                                    </p:set>
                                    <p:anim calcmode="lin" valueType="num">
                                      <p:cBhvr>
                                        <p:cTn id="25" dur="500" fill="hold"/>
                                        <p:tgtEl>
                                          <p:spTgt spid="30723">
                                            <p:txEl>
                                              <p:pRg st="2" end="2"/>
                                            </p:txEl>
                                          </p:spTgt>
                                        </p:tgtEl>
                                        <p:attrNameLst>
                                          <p:attrName>ppt_x</p:attrName>
                                        </p:attrNameLst>
                                      </p:cBhvr>
                                      <p:tavLst>
                                        <p:tav tm="0">
                                          <p:val>
                                            <p:strVal val="#ppt_x-#ppt_w/2"/>
                                          </p:val>
                                        </p:tav>
                                        <p:tav tm="100000">
                                          <p:val>
                                            <p:strVal val="#ppt_x"/>
                                          </p:val>
                                        </p:tav>
                                      </p:tavLst>
                                    </p:anim>
                                    <p:anim calcmode="lin" valueType="num">
                                      <p:cBhvr>
                                        <p:cTn id="26" dur="500" fill="hold"/>
                                        <p:tgtEl>
                                          <p:spTgt spid="30723">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3072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0723">
                                            <p:txEl>
                                              <p:pRg st="2" end="2"/>
                                            </p:txEl>
                                          </p:spTgt>
                                        </p:tgtEl>
                                        <p:attrNameLst>
                                          <p:attrName>ppt_h</p:attrName>
                                        </p:attrNameLst>
                                      </p:cBhvr>
                                      <p:tavLst>
                                        <p:tav tm="0">
                                          <p:val>
                                            <p:strVal val="#ppt_h"/>
                                          </p:val>
                                        </p:tav>
                                        <p:tav tm="100000">
                                          <p:val>
                                            <p:strVal val="#ppt_h"/>
                                          </p:val>
                                        </p:tav>
                                      </p:tavLst>
                                    </p:anim>
                                  </p:childTnLst>
                                </p:cTn>
                              </p:par>
                            </p:childTnLst>
                          </p:cTn>
                        </p:par>
                        <p:par>
                          <p:cTn id="29" fill="hold">
                            <p:stCondLst>
                              <p:cond delay="32500"/>
                            </p:stCondLst>
                            <p:childTnLst>
                              <p:par>
                                <p:cTn id="30" presetID="17" presetClass="entr" presetSubtype="8" fill="hold" grpId="0" nodeType="afterEffect">
                                  <p:stCondLst>
                                    <p:cond delay="10000"/>
                                  </p:stCondLst>
                                  <p:childTnLst>
                                    <p:set>
                                      <p:cBhvr>
                                        <p:cTn id="31" dur="1" fill="hold">
                                          <p:stCondLst>
                                            <p:cond delay="0"/>
                                          </p:stCondLst>
                                        </p:cTn>
                                        <p:tgtEl>
                                          <p:spTgt spid="30723">
                                            <p:txEl>
                                              <p:pRg st="3" end="3"/>
                                            </p:txEl>
                                          </p:spTgt>
                                        </p:tgtEl>
                                        <p:attrNameLst>
                                          <p:attrName>style.visibility</p:attrName>
                                        </p:attrNameLst>
                                      </p:cBhvr>
                                      <p:to>
                                        <p:strVal val="visible"/>
                                      </p:to>
                                    </p:set>
                                    <p:anim calcmode="lin" valueType="num">
                                      <p:cBhvr>
                                        <p:cTn id="32" dur="500" fill="hold"/>
                                        <p:tgtEl>
                                          <p:spTgt spid="30723">
                                            <p:txEl>
                                              <p:pRg st="3" end="3"/>
                                            </p:txEl>
                                          </p:spTgt>
                                        </p:tgtEl>
                                        <p:attrNameLst>
                                          <p:attrName>ppt_x</p:attrName>
                                        </p:attrNameLst>
                                      </p:cBhvr>
                                      <p:tavLst>
                                        <p:tav tm="0">
                                          <p:val>
                                            <p:strVal val="#ppt_x-#ppt_w/2"/>
                                          </p:val>
                                        </p:tav>
                                        <p:tav tm="100000">
                                          <p:val>
                                            <p:strVal val="#ppt_x"/>
                                          </p:val>
                                        </p:tav>
                                      </p:tavLst>
                                    </p:anim>
                                    <p:anim calcmode="lin" valueType="num">
                                      <p:cBhvr>
                                        <p:cTn id="33" dur="500" fill="hold"/>
                                        <p:tgtEl>
                                          <p:spTgt spid="30723">
                                            <p:txEl>
                                              <p:pRg st="3" end="3"/>
                                            </p:txEl>
                                          </p:spTgt>
                                        </p:tgtEl>
                                        <p:attrNameLst>
                                          <p:attrName>ppt_y</p:attrName>
                                        </p:attrNameLst>
                                      </p:cBhvr>
                                      <p:tavLst>
                                        <p:tav tm="0">
                                          <p:val>
                                            <p:strVal val="#ppt_y"/>
                                          </p:val>
                                        </p:tav>
                                        <p:tav tm="100000">
                                          <p:val>
                                            <p:strVal val="#ppt_y"/>
                                          </p:val>
                                        </p:tav>
                                      </p:tavLst>
                                    </p:anim>
                                    <p:anim calcmode="lin" valueType="num">
                                      <p:cBhvr>
                                        <p:cTn id="34" dur="500" fill="hold"/>
                                        <p:tgtEl>
                                          <p:spTgt spid="3072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0723">
                                            <p:txEl>
                                              <p:pRg st="3" end="3"/>
                                            </p:txEl>
                                          </p:spTgt>
                                        </p:tgtEl>
                                        <p:attrNameLst>
                                          <p:attrName>ppt_h</p:attrName>
                                        </p:attrNameLst>
                                      </p:cBhvr>
                                      <p:tavLst>
                                        <p:tav tm="0">
                                          <p:val>
                                            <p:strVal val="#ppt_h"/>
                                          </p:val>
                                        </p:tav>
                                        <p:tav tm="100000">
                                          <p:val>
                                            <p:strVal val="#ppt_h"/>
                                          </p:val>
                                        </p:tav>
                                      </p:tavLst>
                                    </p:anim>
                                  </p:childTnLst>
                                </p:cTn>
                              </p:par>
                            </p:childTnLst>
                          </p:cTn>
                        </p:par>
                        <p:par>
                          <p:cTn id="36" fill="hold">
                            <p:stCondLst>
                              <p:cond delay="43000"/>
                            </p:stCondLst>
                            <p:childTnLst>
                              <p:par>
                                <p:cTn id="37" presetID="17" presetClass="entr" presetSubtype="8" fill="hold" grpId="0" nodeType="afterEffect">
                                  <p:stCondLst>
                                    <p:cond delay="10000"/>
                                  </p:stCondLst>
                                  <p:childTnLst>
                                    <p:set>
                                      <p:cBhvr>
                                        <p:cTn id="38" dur="1" fill="hold">
                                          <p:stCondLst>
                                            <p:cond delay="0"/>
                                          </p:stCondLst>
                                        </p:cTn>
                                        <p:tgtEl>
                                          <p:spTgt spid="30723">
                                            <p:txEl>
                                              <p:pRg st="4" end="4"/>
                                            </p:txEl>
                                          </p:spTgt>
                                        </p:tgtEl>
                                        <p:attrNameLst>
                                          <p:attrName>style.visibility</p:attrName>
                                        </p:attrNameLst>
                                      </p:cBhvr>
                                      <p:to>
                                        <p:strVal val="visible"/>
                                      </p:to>
                                    </p:set>
                                    <p:anim calcmode="lin" valueType="num">
                                      <p:cBhvr>
                                        <p:cTn id="39" dur="500" fill="hold"/>
                                        <p:tgtEl>
                                          <p:spTgt spid="30723">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30723">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30723">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30723">
                                            <p:txEl>
                                              <p:pRg st="4" end="4"/>
                                            </p:txEl>
                                          </p:spTgt>
                                        </p:tgtEl>
                                        <p:attrNameLst>
                                          <p:attrName>ppt_h</p:attrName>
                                        </p:attrNameLst>
                                      </p:cBhvr>
                                      <p:tavLst>
                                        <p:tav tm="0">
                                          <p:val>
                                            <p:strVal val="#ppt_h"/>
                                          </p:val>
                                        </p:tav>
                                        <p:tav tm="100000">
                                          <p:val>
                                            <p:strVal val="#ppt_h"/>
                                          </p:val>
                                        </p:tav>
                                      </p:tavLst>
                                    </p:anim>
                                  </p:childTnLst>
                                </p:cTn>
                              </p:par>
                            </p:childTnLst>
                          </p:cTn>
                        </p:par>
                        <p:par>
                          <p:cTn id="43" fill="hold">
                            <p:stCondLst>
                              <p:cond delay="53500"/>
                            </p:stCondLst>
                            <p:childTnLst>
                              <p:par>
                                <p:cTn id="44" presetID="17" presetClass="entr" presetSubtype="8" fill="hold" grpId="0" nodeType="afterEffect">
                                  <p:stCondLst>
                                    <p:cond delay="8000"/>
                                  </p:stCondLst>
                                  <p:childTnLst>
                                    <p:set>
                                      <p:cBhvr>
                                        <p:cTn id="45" dur="1" fill="hold">
                                          <p:stCondLst>
                                            <p:cond delay="0"/>
                                          </p:stCondLst>
                                        </p:cTn>
                                        <p:tgtEl>
                                          <p:spTgt spid="30723">
                                            <p:txEl>
                                              <p:pRg st="5" end="5"/>
                                            </p:txEl>
                                          </p:spTgt>
                                        </p:tgtEl>
                                        <p:attrNameLst>
                                          <p:attrName>style.visibility</p:attrName>
                                        </p:attrNameLst>
                                      </p:cBhvr>
                                      <p:to>
                                        <p:strVal val="visible"/>
                                      </p:to>
                                    </p:set>
                                    <p:anim calcmode="lin" valueType="num">
                                      <p:cBhvr>
                                        <p:cTn id="46" dur="500" fill="hold"/>
                                        <p:tgtEl>
                                          <p:spTgt spid="30723">
                                            <p:txEl>
                                              <p:pRg st="5" end="5"/>
                                            </p:txEl>
                                          </p:spTgt>
                                        </p:tgtEl>
                                        <p:attrNameLst>
                                          <p:attrName>ppt_x</p:attrName>
                                        </p:attrNameLst>
                                      </p:cBhvr>
                                      <p:tavLst>
                                        <p:tav tm="0">
                                          <p:val>
                                            <p:strVal val="#ppt_x-#ppt_w/2"/>
                                          </p:val>
                                        </p:tav>
                                        <p:tav tm="100000">
                                          <p:val>
                                            <p:strVal val="#ppt_x"/>
                                          </p:val>
                                        </p:tav>
                                      </p:tavLst>
                                    </p:anim>
                                    <p:anim calcmode="lin" valueType="num">
                                      <p:cBhvr>
                                        <p:cTn id="47" dur="500" fill="hold"/>
                                        <p:tgtEl>
                                          <p:spTgt spid="30723">
                                            <p:txEl>
                                              <p:pRg st="5" end="5"/>
                                            </p:txEl>
                                          </p:spTgt>
                                        </p:tgtEl>
                                        <p:attrNameLst>
                                          <p:attrName>ppt_y</p:attrName>
                                        </p:attrNameLst>
                                      </p:cBhvr>
                                      <p:tavLst>
                                        <p:tav tm="0">
                                          <p:val>
                                            <p:strVal val="#ppt_y"/>
                                          </p:val>
                                        </p:tav>
                                        <p:tav tm="100000">
                                          <p:val>
                                            <p:strVal val="#ppt_y"/>
                                          </p:val>
                                        </p:tav>
                                      </p:tavLst>
                                    </p:anim>
                                    <p:anim calcmode="lin" valueType="num">
                                      <p:cBhvr>
                                        <p:cTn id="48" dur="500" fill="hold"/>
                                        <p:tgtEl>
                                          <p:spTgt spid="30723">
                                            <p:txEl>
                                              <p:pRg st="5" end="5"/>
                                            </p:txEl>
                                          </p:spTgt>
                                        </p:tgtEl>
                                        <p:attrNameLst>
                                          <p:attrName>ppt_w</p:attrName>
                                        </p:attrNameLst>
                                      </p:cBhvr>
                                      <p:tavLst>
                                        <p:tav tm="0">
                                          <p:val>
                                            <p:fltVal val="0"/>
                                          </p:val>
                                        </p:tav>
                                        <p:tav tm="100000">
                                          <p:val>
                                            <p:strVal val="#ppt_w"/>
                                          </p:val>
                                        </p:tav>
                                      </p:tavLst>
                                    </p:anim>
                                    <p:anim calcmode="lin" valueType="num">
                                      <p:cBhvr>
                                        <p:cTn id="49" dur="500" fill="hold"/>
                                        <p:tgtEl>
                                          <p:spTgt spid="30723">
                                            <p:txEl>
                                              <p:pRg st="5" end="5"/>
                                            </p:txEl>
                                          </p:spTgt>
                                        </p:tgtEl>
                                        <p:attrNameLst>
                                          <p:attrName>ppt_h</p:attrName>
                                        </p:attrNameLst>
                                      </p:cBhvr>
                                      <p:tavLst>
                                        <p:tav tm="0">
                                          <p:val>
                                            <p:strVal val="#ppt_h"/>
                                          </p:val>
                                        </p:tav>
                                        <p:tav tm="100000">
                                          <p:val>
                                            <p:strVal val="#ppt_h"/>
                                          </p:val>
                                        </p:tav>
                                      </p:tavLst>
                                    </p:anim>
                                  </p:childTnLst>
                                </p:cTn>
                              </p:par>
                            </p:childTnLst>
                          </p:cTn>
                        </p:par>
                        <p:par>
                          <p:cTn id="50" fill="hold">
                            <p:stCondLst>
                              <p:cond delay="62000"/>
                            </p:stCondLst>
                            <p:childTnLst>
                              <p:par>
                                <p:cTn id="51" presetID="17" presetClass="entr" presetSubtype="8" fill="hold" grpId="0" nodeType="afterEffect">
                                  <p:stCondLst>
                                    <p:cond delay="10000"/>
                                  </p:stCondLst>
                                  <p:childTnLst>
                                    <p:set>
                                      <p:cBhvr>
                                        <p:cTn id="52" dur="1" fill="hold">
                                          <p:stCondLst>
                                            <p:cond delay="0"/>
                                          </p:stCondLst>
                                        </p:cTn>
                                        <p:tgtEl>
                                          <p:spTgt spid="30723">
                                            <p:txEl>
                                              <p:pRg st="6" end="6"/>
                                            </p:txEl>
                                          </p:spTgt>
                                        </p:tgtEl>
                                        <p:attrNameLst>
                                          <p:attrName>style.visibility</p:attrName>
                                        </p:attrNameLst>
                                      </p:cBhvr>
                                      <p:to>
                                        <p:strVal val="visible"/>
                                      </p:to>
                                    </p:set>
                                    <p:anim calcmode="lin" valueType="num">
                                      <p:cBhvr>
                                        <p:cTn id="53" dur="500" fill="hold"/>
                                        <p:tgtEl>
                                          <p:spTgt spid="30723">
                                            <p:txEl>
                                              <p:pRg st="6" end="6"/>
                                            </p:txEl>
                                          </p:spTgt>
                                        </p:tgtEl>
                                        <p:attrNameLst>
                                          <p:attrName>ppt_x</p:attrName>
                                        </p:attrNameLst>
                                      </p:cBhvr>
                                      <p:tavLst>
                                        <p:tav tm="0">
                                          <p:val>
                                            <p:strVal val="#ppt_x-#ppt_w/2"/>
                                          </p:val>
                                        </p:tav>
                                        <p:tav tm="100000">
                                          <p:val>
                                            <p:strVal val="#ppt_x"/>
                                          </p:val>
                                        </p:tav>
                                      </p:tavLst>
                                    </p:anim>
                                    <p:anim calcmode="lin" valueType="num">
                                      <p:cBhvr>
                                        <p:cTn id="54" dur="500" fill="hold"/>
                                        <p:tgtEl>
                                          <p:spTgt spid="30723">
                                            <p:txEl>
                                              <p:pRg st="6" end="6"/>
                                            </p:txEl>
                                          </p:spTgt>
                                        </p:tgtEl>
                                        <p:attrNameLst>
                                          <p:attrName>ppt_y</p:attrName>
                                        </p:attrNameLst>
                                      </p:cBhvr>
                                      <p:tavLst>
                                        <p:tav tm="0">
                                          <p:val>
                                            <p:strVal val="#ppt_y"/>
                                          </p:val>
                                        </p:tav>
                                        <p:tav tm="100000">
                                          <p:val>
                                            <p:strVal val="#ppt_y"/>
                                          </p:val>
                                        </p:tav>
                                      </p:tavLst>
                                    </p:anim>
                                    <p:anim calcmode="lin" valueType="num">
                                      <p:cBhvr>
                                        <p:cTn id="55" dur="500" fill="hold"/>
                                        <p:tgtEl>
                                          <p:spTgt spid="30723">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30723">
                                            <p:txEl>
                                              <p:pRg st="6" end="6"/>
                                            </p:txEl>
                                          </p:spTgt>
                                        </p:tgtEl>
                                        <p:attrNameLst>
                                          <p:attrName>ppt_h</p:attrName>
                                        </p:attrNameLst>
                                      </p:cBhvr>
                                      <p:tavLst>
                                        <p:tav tm="0">
                                          <p:val>
                                            <p:strVal val="#ppt_h"/>
                                          </p:val>
                                        </p:tav>
                                        <p:tav tm="100000">
                                          <p:val>
                                            <p:strVal val="#ppt_h"/>
                                          </p:val>
                                        </p:tav>
                                      </p:tavLst>
                                    </p:anim>
                                  </p:childTnLst>
                                </p:cTn>
                              </p:par>
                            </p:childTnLst>
                          </p:cTn>
                        </p:par>
                        <p:par>
                          <p:cTn id="57" fill="hold">
                            <p:stCondLst>
                              <p:cond delay="72500"/>
                            </p:stCondLst>
                            <p:childTnLst>
                              <p:par>
                                <p:cTn id="58" presetID="17" presetClass="entr" presetSubtype="8" fill="hold" grpId="0" nodeType="afterEffect">
                                  <p:stCondLst>
                                    <p:cond delay="10000"/>
                                  </p:stCondLst>
                                  <p:childTnLst>
                                    <p:set>
                                      <p:cBhvr>
                                        <p:cTn id="59" dur="1" fill="hold">
                                          <p:stCondLst>
                                            <p:cond delay="0"/>
                                          </p:stCondLst>
                                        </p:cTn>
                                        <p:tgtEl>
                                          <p:spTgt spid="30723">
                                            <p:txEl>
                                              <p:pRg st="7" end="7"/>
                                            </p:txEl>
                                          </p:spTgt>
                                        </p:tgtEl>
                                        <p:attrNameLst>
                                          <p:attrName>style.visibility</p:attrName>
                                        </p:attrNameLst>
                                      </p:cBhvr>
                                      <p:to>
                                        <p:strVal val="visible"/>
                                      </p:to>
                                    </p:set>
                                    <p:anim calcmode="lin" valueType="num">
                                      <p:cBhvr>
                                        <p:cTn id="60" dur="500" fill="hold"/>
                                        <p:tgtEl>
                                          <p:spTgt spid="30723">
                                            <p:txEl>
                                              <p:pRg st="7" end="7"/>
                                            </p:txEl>
                                          </p:spTgt>
                                        </p:tgtEl>
                                        <p:attrNameLst>
                                          <p:attrName>ppt_x</p:attrName>
                                        </p:attrNameLst>
                                      </p:cBhvr>
                                      <p:tavLst>
                                        <p:tav tm="0">
                                          <p:val>
                                            <p:strVal val="#ppt_x-#ppt_w/2"/>
                                          </p:val>
                                        </p:tav>
                                        <p:tav tm="100000">
                                          <p:val>
                                            <p:strVal val="#ppt_x"/>
                                          </p:val>
                                        </p:tav>
                                      </p:tavLst>
                                    </p:anim>
                                    <p:anim calcmode="lin" valueType="num">
                                      <p:cBhvr>
                                        <p:cTn id="61" dur="500" fill="hold"/>
                                        <p:tgtEl>
                                          <p:spTgt spid="30723">
                                            <p:txEl>
                                              <p:pRg st="7" end="7"/>
                                            </p:txEl>
                                          </p:spTgt>
                                        </p:tgtEl>
                                        <p:attrNameLst>
                                          <p:attrName>ppt_y</p:attrName>
                                        </p:attrNameLst>
                                      </p:cBhvr>
                                      <p:tavLst>
                                        <p:tav tm="0">
                                          <p:val>
                                            <p:strVal val="#ppt_y"/>
                                          </p:val>
                                        </p:tav>
                                        <p:tav tm="100000">
                                          <p:val>
                                            <p:strVal val="#ppt_y"/>
                                          </p:val>
                                        </p:tav>
                                      </p:tavLst>
                                    </p:anim>
                                    <p:anim calcmode="lin" valueType="num">
                                      <p:cBhvr>
                                        <p:cTn id="62" dur="500" fill="hold"/>
                                        <p:tgtEl>
                                          <p:spTgt spid="30723">
                                            <p:txEl>
                                              <p:pRg st="7" end="7"/>
                                            </p:txEl>
                                          </p:spTgt>
                                        </p:tgtEl>
                                        <p:attrNameLst>
                                          <p:attrName>ppt_w</p:attrName>
                                        </p:attrNameLst>
                                      </p:cBhvr>
                                      <p:tavLst>
                                        <p:tav tm="0">
                                          <p:val>
                                            <p:fltVal val="0"/>
                                          </p:val>
                                        </p:tav>
                                        <p:tav tm="100000">
                                          <p:val>
                                            <p:strVal val="#ppt_w"/>
                                          </p:val>
                                        </p:tav>
                                      </p:tavLst>
                                    </p:anim>
                                    <p:anim calcmode="lin" valueType="num">
                                      <p:cBhvr>
                                        <p:cTn id="63" dur="500" fill="hold"/>
                                        <p:tgtEl>
                                          <p:spTgt spid="3072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advAuto="8000"/>
      <p:bldP spid="30724" grpId="0"/>
    </p:bldLst>
  </p:timing>
</p:sld>
</file>

<file path=ppt/theme/theme1.xml><?xml version="1.0" encoding="utf-8"?>
<a:theme xmlns:a="http://schemas.openxmlformats.org/drawingml/2006/main" name="1_Bright Blue Underwater Segoe Templat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1_Bright Blue Underwater Segoe Template</Template>
  <TotalTime>1939</TotalTime>
  <Words>332</Words>
  <Application>Microsoft Office PowerPoint</Application>
  <PresentationFormat>On-screen Show (4:3)</PresentationFormat>
  <Paragraphs>31</Paragraphs>
  <Slides>4</Slides>
  <Notes>2</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1_Bright Blue Underwater Segoe Template</vt:lpstr>
      <vt:lpstr>White with Courier font for code slides</vt:lpstr>
      <vt:lpstr>The Grace of God</vt:lpstr>
      <vt:lpstr>Definition of Grace</vt:lpstr>
      <vt:lpstr>Grace Woven in the Fabric of Redemption</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Grace of God</dc:title>
  <dc:creator>Owner</dc:creator>
  <cp:keywords/>
  <cp:lastModifiedBy>Danny McKibben</cp:lastModifiedBy>
  <cp:revision>95</cp:revision>
  <dcterms:created xsi:type="dcterms:W3CDTF">2015-03-27T15:22:44Z</dcterms:created>
  <dcterms:modified xsi:type="dcterms:W3CDTF">2015-03-29T18:39:12Z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