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8977F-9766-43B6-93C4-2931B526E68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E8419-9FD8-4B6A-83C4-DE7817D2B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strips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600200" y="2590800"/>
            <a:ext cx="6400800" cy="1752600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Phil.3:7-8</a:t>
            </a:r>
            <a:endParaRPr lang="en-US" sz="4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838200" y="990600"/>
            <a:ext cx="74676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“The Excellency of the Knowledge of Christ Jesus”</a:t>
            </a:r>
            <a:endParaRPr lang="en-US" sz="4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Many Have Not This Knowledge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763000" cy="47752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Some Are Ignorant of It, Rom.10:1-3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Some Have A Form of It, Rom.2:20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Some Refuse to Retain It, Rom.1:28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Some Reject It, Hos.4:6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Some Are Learning, But Don’t Learn It, 2Tim.3:7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Wants Us To Have Knowledge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763000" cy="24384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Come to the Knowledge of Truth, 1 Tim.2:4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Need The Right Attitude to Get It, Matt.11:25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Some Seek To It Take Away, Luke 11:52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Some Have a Strong Delusion, 2 Thess.2:10-12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5113" y="3733800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Worth</a:t>
            </a:r>
            <a:r>
              <a:rPr kumimoji="1" lang="en-US" sz="4400" b="1" i="0" u="none" strike="noStrike" kern="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Every Sacrifice to Have It</a:t>
            </a:r>
            <a:endParaRPr kumimoji="1" lang="en-US" sz="4400" b="1" i="0" u="none" strike="noStrike" kern="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0" y="4953000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kern="0" dirty="0" smtClean="0">
                <a:solidFill>
                  <a:srgbClr val="FFFFFF"/>
                </a:solidFill>
                <a:latin typeface="+mn-lt"/>
              </a:rPr>
              <a:t>Phil.3:7-11, Whatever Takes To Acquire It</a:t>
            </a: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/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Pray For Knowledge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6858000" cy="1905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Phil.1:9-10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Col.1:9-10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Matt.7:7-8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6200" y="2908300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Study To Gain</a:t>
            </a:r>
            <a:r>
              <a:rPr kumimoji="1" lang="en-US" sz="44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Knowledge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1600" y="4114800"/>
            <a:ext cx="685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kern="0" dirty="0" smtClean="0">
                <a:solidFill>
                  <a:srgbClr val="FFFFFF"/>
                </a:solidFill>
                <a:latin typeface="+mn-lt"/>
              </a:rPr>
              <a:t>Eph.3:2-5</a:t>
            </a: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kern="0" noProof="0" dirty="0" smtClean="0">
                <a:solidFill>
                  <a:srgbClr val="FFFFFF"/>
                </a:solidFill>
                <a:latin typeface="+mn-lt"/>
              </a:rPr>
              <a:t>2 Tim.2:15</a:t>
            </a: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kern="0" dirty="0" smtClean="0">
                <a:solidFill>
                  <a:srgbClr val="FFFFFF"/>
                </a:solidFill>
                <a:latin typeface="+mn-lt"/>
              </a:rPr>
              <a:t>John 5:39</a:t>
            </a: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Knowledge Does For Us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8001000" cy="24384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Brings Salvation, Lk.1:76-77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Escape Pollutions, 2 Pet.2:20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Free Us From Sin, Jn.8:32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Allows us to Admonish Others, Rm.15:14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505200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Grow In </a:t>
            </a:r>
            <a:r>
              <a:rPr kumimoji="1" lang="en-US" sz="44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Knowledge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447800" y="4648200"/>
            <a:ext cx="685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kern="0" noProof="0" dirty="0" smtClean="0">
                <a:solidFill>
                  <a:srgbClr val="FFFFFF"/>
                </a:solidFill>
                <a:latin typeface="+mn-lt"/>
              </a:rPr>
              <a:t>2 Cor.8:7</a:t>
            </a: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kern="0" dirty="0" smtClean="0">
                <a:solidFill>
                  <a:srgbClr val="FFFFFF"/>
                </a:solidFill>
                <a:latin typeface="+mn-lt"/>
              </a:rPr>
              <a:t>Col.1:10</a:t>
            </a: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 Careful With This Knowledge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6858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1 Cor.8:1, Don’t Get Puffed Up</a:t>
            </a:r>
          </a:p>
          <a:p>
            <a:pPr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1993900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Can Leave This </a:t>
            </a:r>
            <a:r>
              <a:rPr kumimoji="1" lang="en-US" sz="44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Knowledge Behind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447800" y="3276600"/>
            <a:ext cx="7239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kumimoji="1" lang="en-US" sz="3200" b="0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Hebs.10:26-31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kern="0" noProof="0" dirty="0" smtClean="0">
                <a:solidFill>
                  <a:srgbClr val="FFFFFF"/>
                </a:solidFill>
                <a:latin typeface="+mn-lt"/>
              </a:rPr>
              <a:t>2 Peter 2:20-22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66800" y="4965700"/>
            <a:ext cx="7278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Do You Have The Excellency of This </a:t>
            </a:r>
            <a:r>
              <a:rPr kumimoji="1" lang="en-US" sz="44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Knowledge?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305800" cy="65722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Paramount" pitchFamily="2" charset="0"/>
              </a:rPr>
              <a:t>The Plan of Salvation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latin typeface="Paramount" pitchFamily="2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001000" cy="5181600"/>
          </a:xfrm>
          <a:noFill/>
          <a:ln>
            <a:noFill/>
          </a:ln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Hear the Gospel of Christ, Acts 2:22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Believe in Jesus Christ,  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Rom.5:1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Repent and Turn to God, Luke 13:3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Confess Jesus Before Men,  Matt.10:32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Baptized Into Christ, I Pet.3:21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>
                <a:solidFill>
                  <a:schemeClr val="tx2"/>
                </a:solidFill>
              </a:rPr>
              <a:t>Grow And Be Faithful, 2 Pet.3:18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>
                <a:solidFill>
                  <a:schemeClr val="tx2"/>
                </a:solidFill>
              </a:rPr>
              <a:t>If Err From The Faith: Repent and Pray God  I Jn.1:9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1220</TotalTime>
  <Words>245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Quill design template</vt:lpstr>
      <vt:lpstr>“The Excellency of the Knowledge of Christ Jesus”</vt:lpstr>
      <vt:lpstr>Many Have Not This Knowledge</vt:lpstr>
      <vt:lpstr>God Wants Us To Have Knowledge</vt:lpstr>
      <vt:lpstr>Pray For Knowledge</vt:lpstr>
      <vt:lpstr>What Knowledge Does For Us</vt:lpstr>
      <vt:lpstr>Be Careful With This Knowledge</vt:lpstr>
      <vt:lpstr>The Plan of Salvation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Knowledge of Christ”</dc:title>
  <dc:subject/>
  <dc:creator>Owner</dc:creator>
  <cp:keywords/>
  <dc:description/>
  <cp:lastModifiedBy>Danny McKibben</cp:lastModifiedBy>
  <cp:revision>15</cp:revision>
  <cp:lastPrinted>1601-01-01T00:00:00Z</cp:lastPrinted>
  <dcterms:created xsi:type="dcterms:W3CDTF">2015-03-08T00:30:41Z</dcterms:created>
  <dcterms:modified xsi:type="dcterms:W3CDTF">2015-03-11T15:08:05Z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