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CC00"/>
    <a:srgbClr val="808080"/>
    <a:srgbClr val="3333CC"/>
    <a:srgbClr val="CCCCFF"/>
    <a:srgbClr val="FF55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30" y="-3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E1FC3-E5CA-4CD9-A6A6-424108F3D04F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09F4D-ABC0-4887-9730-3B293A376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52DF3E9B-AB93-4EDD-A582-474B30ADD8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3C1F3-7F27-4E63-BCD6-A6FCB5310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11E1D-9891-463D-BA33-A7424F975E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A7E47-DA22-4524-A91E-E08C71DBD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02B46-AEA1-4E88-9E00-5495A3365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38F8A-8170-4C63-B28A-EE3D6DFCF5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E26FB-BABC-40D8-9848-DA7729919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91EF5-2D6D-4B48-9EB5-8F9BB394A7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EAB2B-87E2-4415-9E41-805618BA89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34909-EA70-4C87-92EB-E0A17B6F34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703F2-7863-4429-84E8-E7B1AF2BA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77B5F3BA-4552-42EA-A7DB-D4E1B61074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05000"/>
            <a:ext cx="6781800" cy="1470025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25000"/>
                  </a:schemeClr>
                </a:solidFill>
                <a:latin typeface="Arial Black" pitchFamily="34" charset="0"/>
                <a:cs typeface="Estrangelo Edessa" pitchFamily="66" charset="0"/>
              </a:rPr>
              <a:t>If You Continue In His Goodness</a:t>
            </a:r>
            <a:endParaRPr lang="en-US" sz="4400" dirty="0">
              <a:solidFill>
                <a:schemeClr val="accent1">
                  <a:lumMod val="25000"/>
                </a:schemeClr>
              </a:solidFill>
              <a:latin typeface="Arial Black" pitchFamily="34" charset="0"/>
              <a:cs typeface="Estrangelo Edess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657600"/>
            <a:ext cx="6400800" cy="17526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Rom.11:16-24</a:t>
            </a:r>
            <a:endParaRPr lang="en-US" sz="36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772400" cy="7921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If You Continue In His Goodness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chemeClr val="tx1"/>
                </a:solidFill>
              </a:rPr>
              <a:t>Implies We Were Out of His Goodness, </a:t>
            </a:r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</a:rPr>
              <a:t>Col.1:20-22, Rom.5:6-10, Rom.3:9-19,23</a:t>
            </a:r>
          </a:p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chemeClr val="tx1"/>
                </a:solidFill>
              </a:rPr>
              <a:t>Implies We Must Get Into His Goodness, </a:t>
            </a:r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</a:rPr>
              <a:t>Rom.4:11-12, 22-Ch.5:1, Rom.6:17-18, 10:9-13</a:t>
            </a:r>
          </a:p>
          <a:p>
            <a:pPr>
              <a:buBlip>
                <a:blip r:embed="rId2"/>
              </a:buBlip>
            </a:pPr>
            <a:r>
              <a:rPr lang="en-US" sz="3100" b="1" dirty="0" smtClean="0">
                <a:solidFill>
                  <a:schemeClr val="tx1"/>
                </a:solidFill>
              </a:rPr>
              <a:t>Conditional; “</a:t>
            </a:r>
            <a:r>
              <a:rPr lang="en-US" sz="3100" b="1" u="sng" dirty="0" smtClean="0">
                <a:solidFill>
                  <a:schemeClr val="tx1"/>
                </a:solidFill>
              </a:rPr>
              <a:t>If</a:t>
            </a:r>
            <a:r>
              <a:rPr lang="en-US" sz="3100" b="1" dirty="0" smtClean="0">
                <a:solidFill>
                  <a:schemeClr val="tx1"/>
                </a:solidFill>
              </a:rPr>
              <a:t> You Continue…” We have a Choice. He Will Not Make Us. He Will Not Force Us, </a:t>
            </a:r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</a:rPr>
              <a:t>Lk.10:42, Josh.24:14-15</a:t>
            </a:r>
          </a:p>
          <a:p>
            <a:pPr>
              <a:buBlip>
                <a:blip r:embed="rId2"/>
              </a:buBlip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Continue in What</a:t>
            </a:r>
            <a:r>
              <a:rPr lang="en-US" b="1" dirty="0" smtClean="0">
                <a:solidFill>
                  <a:schemeClr val="tx1"/>
                </a:solidFill>
              </a:rPr>
              <a:t>?  His Goodness, Kindness, </a:t>
            </a:r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</a:rPr>
              <a:t>Rom.2:4, Eph.2:4-5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Blip>
                <a:blip r:embed="rId2"/>
              </a:buBlip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772400" cy="7921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If You Continue In His Goodness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06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sz="3000" b="1" i="1" dirty="0" smtClean="0">
                <a:solidFill>
                  <a:schemeClr val="accent6">
                    <a:lumMod val="75000"/>
                  </a:schemeClr>
                </a:solidFill>
              </a:rPr>
              <a:t>How Do We Continue In His Goodness? </a:t>
            </a:r>
            <a:r>
              <a:rPr lang="en-US" sz="30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30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3000" b="1" dirty="0" smtClean="0">
                <a:solidFill>
                  <a:schemeClr val="tx1"/>
                </a:solidFill>
              </a:rPr>
              <a:t>Stand By Faith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vs.20, ch.5:1-2</a:t>
            </a:r>
            <a:r>
              <a:rPr lang="en-US" sz="3000" b="1" dirty="0" smtClean="0">
                <a:solidFill>
                  <a:srgbClr val="FFFFCC"/>
                </a:solidFill>
              </a:rPr>
              <a:t>om.5:1-2</a:t>
            </a:r>
          </a:p>
          <a:p>
            <a:pPr>
              <a:buBlip>
                <a:blip r:embed="rId2"/>
              </a:buBlip>
            </a:pPr>
            <a:r>
              <a:rPr lang="en-US" sz="3000" b="1" dirty="0" smtClean="0">
                <a:solidFill>
                  <a:schemeClr val="tx1"/>
                </a:solidFill>
              </a:rPr>
              <a:t>Not Be Highminded,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Vs.20, 18, 1Cor.1:29-31</a:t>
            </a:r>
          </a:p>
          <a:p>
            <a:pPr>
              <a:buBlip>
                <a:blip r:embed="rId2"/>
              </a:buBlip>
            </a:pPr>
            <a:r>
              <a:rPr lang="en-US" sz="3000" b="1" dirty="0" smtClean="0">
                <a:solidFill>
                  <a:schemeClr val="tx1"/>
                </a:solidFill>
              </a:rPr>
              <a:t>Fear The Lord,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vs.20, Heb.12:28-29</a:t>
            </a:r>
          </a:p>
          <a:p>
            <a:pPr>
              <a:buBlip>
                <a:blip r:embed="rId2"/>
              </a:buBlip>
            </a:pPr>
            <a:r>
              <a:rPr lang="en-US" sz="3000" b="1" dirty="0" smtClean="0">
                <a:solidFill>
                  <a:schemeClr val="tx1"/>
                </a:solidFill>
              </a:rPr>
              <a:t>Rejoice In His Goodness,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ch.5:2, 1 Pet.2:9</a:t>
            </a:r>
          </a:p>
          <a:p>
            <a:pPr>
              <a:buBlip>
                <a:blip r:embed="rId2"/>
              </a:buBlip>
            </a:pPr>
            <a:r>
              <a:rPr lang="en-US" sz="3000" b="1" i="1" dirty="0" smtClean="0">
                <a:solidFill>
                  <a:schemeClr val="accent6">
                    <a:lumMod val="75000"/>
                  </a:schemeClr>
                </a:solidFill>
              </a:rPr>
              <a:t>If We Don’t Continue in His Goodness? </a:t>
            </a:r>
          </a:p>
          <a:p>
            <a:pPr>
              <a:buBlip>
                <a:blip r:embed="rId2"/>
              </a:buBlip>
            </a:pPr>
            <a:r>
              <a:rPr lang="en-US" sz="3000" b="1" dirty="0" smtClean="0">
                <a:solidFill>
                  <a:schemeClr val="tx1"/>
                </a:solidFill>
              </a:rPr>
              <a:t>Severity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vs.22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</a:p>
          <a:p>
            <a:pPr>
              <a:buBlip>
                <a:blip r:embed="rId2"/>
              </a:buBlip>
            </a:pPr>
            <a:r>
              <a:rPr lang="en-US" sz="3000" b="1" dirty="0" smtClean="0">
                <a:solidFill>
                  <a:schemeClr val="tx1"/>
                </a:solidFill>
              </a:rPr>
              <a:t>Broken Off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vs.20</a:t>
            </a:r>
            <a:r>
              <a:rPr lang="en-US" sz="3000" b="1" dirty="0" smtClean="0">
                <a:solidFill>
                  <a:schemeClr val="tx1"/>
                </a:solidFill>
              </a:rPr>
              <a:t> </a:t>
            </a:r>
          </a:p>
          <a:p>
            <a:pPr>
              <a:buBlip>
                <a:blip r:embed="rId2"/>
              </a:buBlip>
            </a:pPr>
            <a:r>
              <a:rPr lang="en-US" sz="3000" b="1" dirty="0" smtClean="0">
                <a:solidFill>
                  <a:schemeClr val="tx1"/>
                </a:solidFill>
              </a:rPr>
              <a:t>God Not Spare Us 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</a:rPr>
              <a:t>vs.21, 2 Pet.2:4-6</a:t>
            </a:r>
            <a:endParaRPr lang="en-US" sz="3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25462"/>
            <a:ext cx="9296400" cy="541338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Broadway" pitchFamily="82" charset="0"/>
              </a:rPr>
              <a:t>The Plan of Salvation</a:t>
            </a:r>
            <a:endParaRPr lang="en-US" sz="4400" b="1" dirty="0">
              <a:solidFill>
                <a:schemeClr val="accent5">
                  <a:lumMod val="50000"/>
                </a:schemeClr>
              </a:solidFill>
              <a:latin typeface="Broadway" pitchFamily="82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305800" cy="5486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6"/>
                </a:solidFill>
              </a:rPr>
              <a:t>Hear the Gospel of Christ, </a:t>
            </a:r>
            <a:r>
              <a:rPr lang="en-US" sz="2800" b="1" dirty="0">
                <a:solidFill>
                  <a:schemeClr val="accent6"/>
                </a:solidFill>
              </a:rPr>
              <a:t>Rom.10:17</a:t>
            </a: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6"/>
                </a:solidFill>
              </a:rPr>
              <a:t>Believe in Jesus Christ,  </a:t>
            </a:r>
            <a:r>
              <a:rPr lang="en-US" sz="2800" b="1" dirty="0">
                <a:solidFill>
                  <a:schemeClr val="accent6"/>
                </a:solidFill>
              </a:rPr>
              <a:t>Jn.1:12</a:t>
            </a:r>
            <a:endParaRPr lang="en-US" sz="700" b="1" dirty="0">
              <a:solidFill>
                <a:schemeClr val="accent6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6"/>
                </a:solidFill>
              </a:rPr>
              <a:t>Repent and Turn to God</a:t>
            </a:r>
            <a:r>
              <a:rPr lang="en-US" sz="2800" b="1" dirty="0">
                <a:solidFill>
                  <a:schemeClr val="accent6"/>
                </a:solidFill>
              </a:rPr>
              <a:t>, </a:t>
            </a:r>
            <a:r>
              <a:rPr lang="en-US" sz="2800" b="1" dirty="0" smtClean="0">
                <a:solidFill>
                  <a:schemeClr val="accent6"/>
                </a:solidFill>
              </a:rPr>
              <a:t>Lk.24:47</a:t>
            </a:r>
            <a:endParaRPr lang="en-US" sz="2800" b="1" dirty="0">
              <a:solidFill>
                <a:schemeClr val="accent6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6"/>
                </a:solidFill>
              </a:rPr>
              <a:t>Confess Jesus Before Men</a:t>
            </a:r>
            <a:r>
              <a:rPr lang="en-US" sz="2800" b="1" dirty="0">
                <a:solidFill>
                  <a:schemeClr val="accent6"/>
                </a:solidFill>
              </a:rPr>
              <a:t>,  </a:t>
            </a:r>
            <a:r>
              <a:rPr lang="en-US" sz="2600" b="1" dirty="0">
                <a:solidFill>
                  <a:schemeClr val="accent6"/>
                </a:solidFill>
              </a:rPr>
              <a:t>Rom.10:9-10</a:t>
            </a: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b="1" dirty="0">
                <a:solidFill>
                  <a:schemeClr val="accent6"/>
                </a:solidFill>
              </a:rPr>
              <a:t>Baptized For Forgiveness, </a:t>
            </a:r>
            <a:r>
              <a:rPr lang="en-US" sz="2800" b="1" dirty="0">
                <a:solidFill>
                  <a:schemeClr val="accent6"/>
                </a:solidFill>
              </a:rPr>
              <a:t>Acts 2:38</a:t>
            </a: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None/>
            </a:pPr>
            <a:r>
              <a:rPr lang="en-US" sz="1800" b="1" dirty="0">
                <a:solidFill>
                  <a:schemeClr val="accent6"/>
                </a:solidFill>
              </a:rPr>
              <a:t>         ---------------------------------</a:t>
            </a: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99CC00"/>
                </a:solidFill>
              </a:rPr>
              <a:t>Be Faithful Unto Death</a:t>
            </a:r>
            <a:r>
              <a:rPr lang="en-US" sz="3600" b="1" dirty="0" smtClean="0">
                <a:solidFill>
                  <a:srgbClr val="99CC00"/>
                </a:solidFill>
              </a:rPr>
              <a:t>,  </a:t>
            </a:r>
            <a:r>
              <a:rPr lang="en-US" sz="2800" b="1" dirty="0" smtClean="0">
                <a:solidFill>
                  <a:srgbClr val="99CC00"/>
                </a:solidFill>
              </a:rPr>
              <a:t>Rev.2:10</a:t>
            </a:r>
            <a:endParaRPr lang="en-US" sz="2800" b="1" dirty="0">
              <a:solidFill>
                <a:srgbClr val="99CC00"/>
              </a:solidFill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b="1" dirty="0">
                <a:solidFill>
                  <a:srgbClr val="99CC00"/>
                </a:solidFill>
              </a:rPr>
              <a:t>2</a:t>
            </a:r>
            <a:r>
              <a:rPr lang="en-US" b="1" baseline="30000" dirty="0">
                <a:solidFill>
                  <a:srgbClr val="99CC00"/>
                </a:solidFill>
              </a:rPr>
              <a:t>nd</a:t>
            </a:r>
            <a:r>
              <a:rPr lang="en-US" b="1" dirty="0">
                <a:solidFill>
                  <a:srgbClr val="99CC00"/>
                </a:solidFill>
              </a:rPr>
              <a:t> Law of Pardon If We Err</a:t>
            </a:r>
            <a:r>
              <a:rPr lang="en-US" sz="2800" b="1" dirty="0">
                <a:solidFill>
                  <a:srgbClr val="99CC00"/>
                </a:solidFill>
              </a:rPr>
              <a:t>: </a:t>
            </a:r>
            <a:r>
              <a:rPr lang="en-US" b="1" dirty="0">
                <a:solidFill>
                  <a:srgbClr val="99CC00"/>
                </a:solidFill>
              </a:rPr>
              <a:t>Repent and Pray God</a:t>
            </a:r>
            <a:r>
              <a:rPr lang="en-US" sz="2800" b="1" dirty="0">
                <a:solidFill>
                  <a:srgbClr val="99CC00"/>
                </a:solidFill>
              </a:rPr>
              <a:t>  Acts 8:22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  <p:bldP spid="9219" grpId="0" build="p" autoUpdateAnimBg="0" advAuto="10000"/>
    </p:bld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1745</TotalTime>
  <Words>204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Vertical and Horizontal design template</vt:lpstr>
      <vt:lpstr>If You Continue In His Goodness</vt:lpstr>
      <vt:lpstr>If You Continue In His Goodness</vt:lpstr>
      <vt:lpstr>If You Continue In His Goodness</vt:lpstr>
      <vt:lpstr>The Plan of Salvation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“Continue In His Goodness”</dc:title>
  <dc:subject/>
  <dc:creator>Owner</dc:creator>
  <cp:keywords/>
  <dc:description/>
  <cp:lastModifiedBy>Danny McKibben</cp:lastModifiedBy>
  <cp:revision>86</cp:revision>
  <dcterms:created xsi:type="dcterms:W3CDTF">2015-01-02T23:47:59Z</dcterms:created>
  <dcterms:modified xsi:type="dcterms:W3CDTF">2015-01-07T16:41:56Z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TC100690401033</vt:lpwstr>
  </property>
</Properties>
</file>