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6BEE5-AEA8-469D-A2B1-37514FF2D144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C4B27-326E-44A6-9551-3C911D97B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86A83-8597-4BB2-8FEF-E2E0E880D2D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6758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8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58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9BFB00-E14E-4E9A-A6BA-4739104DE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5FB17-EF09-4FAF-A01D-6AF4ACC20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8D8D2-079F-4AE6-A23C-304E9A411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E913B-CD24-447E-90C1-6E0714668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A18B5-3758-49B6-A142-AE34B161D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AA135-D605-42FD-B593-9C6100FB3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EC2C2-7054-4C42-9EB3-F03AF517F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8D914-1846-4D8A-B66E-23AF087ED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33FD1-31A1-4702-8857-781924FDB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A91AE-F7AE-443F-867E-563CA27CE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C5898-8248-437D-9F19-CA0ADBB02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65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9828CCA-5542-4477-AECE-3EB340171B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spd="slow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038" y="381000"/>
            <a:ext cx="7239000" cy="982663"/>
          </a:xfrm>
        </p:spPr>
        <p:txBody>
          <a:bodyPr/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800" dirty="0" smtClean="0"/>
              <a:t>“Called You Out”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7239000" cy="1752600"/>
          </a:xfrm>
        </p:spPr>
        <p:txBody>
          <a:bodyPr/>
          <a:lstStyle/>
          <a:p>
            <a:pPr algn="ctr"/>
            <a:r>
              <a:rPr lang="en-US" sz="3600" dirty="0" smtClean="0"/>
              <a:t>1 Peter 2:6-10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  <a:r>
              <a:rPr lang="en-US" sz="40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</a:rPr>
              <a:t>Ekklesia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</a:rPr>
              <a:t>” - The Called Out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917575"/>
          </a:xfrm>
        </p:spPr>
        <p:txBody>
          <a:bodyPr/>
          <a:lstStyle/>
          <a:p>
            <a:r>
              <a:rPr lang="en-US" sz="4400" b="1" dirty="0" smtClean="0"/>
              <a:t>Who Calls Us Out?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5257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1 Peter 2:9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1 Peter 5:10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1 Cor.1:9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2 Tim.1:8-9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2"/>
                </a:solidFill>
              </a:rPr>
              <a:t>How Does He Call Us?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2 Thess.2:13-14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Mark 16:15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Matt.28:19</a:t>
            </a:r>
          </a:p>
          <a:p>
            <a:pPr>
              <a:buFont typeface="Wingdings" pitchFamily="2" charset="2"/>
              <a:buChar char="Ø"/>
            </a:pPr>
            <a:endParaRPr lang="en-US" sz="32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612775"/>
          </a:xfrm>
        </p:spPr>
        <p:txBody>
          <a:bodyPr/>
          <a:lstStyle/>
          <a:p>
            <a:r>
              <a:rPr lang="en-US" b="1" dirty="0" smtClean="0"/>
              <a:t>Nature of this Calling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352800" cy="51816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Darkness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Nobody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Mercy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Blind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Power of Satan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Unforgiven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Alienated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Set at </a:t>
            </a:r>
            <a:r>
              <a:rPr lang="en-US" dirty="0" err="1" smtClean="0"/>
              <a:t>Nought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Live in Lust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Hope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524000"/>
            <a:ext cx="3276600" cy="518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Light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Somebody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Have Mercy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Open Eyes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Power of God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Forgiveness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Fellowship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Inheritance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Higher Plane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Hope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38200" y="530225"/>
            <a:ext cx="80010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j-lt"/>
                <a:ea typeface="+mj-ea"/>
                <a:cs typeface="+mj-cs"/>
              </a:rPr>
              <a:t>1Pet.2:9-10, Ac.26:17-18, 1Cor.1:9, Heb.3:1, Eph.4:4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triped Right Arrow 5"/>
          <p:cNvSpPr/>
          <p:nvPr/>
        </p:nvSpPr>
        <p:spPr bwMode="auto">
          <a:xfrm>
            <a:off x="3581400" y="3962400"/>
            <a:ext cx="2133600" cy="12192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Striped Right Arrow 7"/>
          <p:cNvSpPr/>
          <p:nvPr/>
        </p:nvSpPr>
        <p:spPr bwMode="auto">
          <a:xfrm rot="9672500">
            <a:off x="3267767" y="1999394"/>
            <a:ext cx="1981200" cy="1219200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488098">
            <a:off x="3941243" y="227790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Gospel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2304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 of Salvation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10668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 Pet.1:4-10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/>
      <p:bldP spid="6" grpId="0" animBg="1"/>
      <p:bldP spid="8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54403"/>
            <a:ext cx="8458200" cy="664797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chemeClr val="tx1"/>
                </a:solidFill>
                <a:effectLst/>
                <a:latin typeface="Arial Rounded MT Bold" pitchFamily="34" charset="0"/>
              </a:rPr>
              <a:t>God Is Calling You Out</a:t>
            </a:r>
            <a:endParaRPr lang="en-US" sz="4000" b="1" dirty="0"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153400" cy="4800600"/>
          </a:xfrm>
        </p:spPr>
        <p:txBody>
          <a:bodyPr>
            <a:noAutofit/>
          </a:bodyPr>
          <a:lstStyle/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Hear the Gospel of Christ,  </a:t>
            </a:r>
            <a:r>
              <a:rPr lang="en-US" sz="2000" b="1" dirty="0" smtClean="0">
                <a:solidFill>
                  <a:schemeClr val="tx2"/>
                </a:solidFill>
              </a:rPr>
              <a:t>Mk.16:15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Believe in Jesus Christ,  </a:t>
            </a:r>
            <a:r>
              <a:rPr lang="en-US" sz="2000" b="1" dirty="0" smtClean="0">
                <a:solidFill>
                  <a:schemeClr val="tx2"/>
                </a:solidFill>
              </a:rPr>
              <a:t>Rom.5:1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Repent and Turn to God</a:t>
            </a:r>
            <a:r>
              <a:rPr lang="en-US" sz="2000" b="1" dirty="0" smtClean="0">
                <a:solidFill>
                  <a:schemeClr val="tx2"/>
                </a:solidFill>
              </a:rPr>
              <a:t>,  Acts 17:30</a:t>
            </a: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Confess Jesus as Lord</a:t>
            </a:r>
            <a:r>
              <a:rPr lang="en-US" sz="2000" b="1" dirty="0" smtClean="0">
                <a:solidFill>
                  <a:schemeClr val="tx2"/>
                </a:solidFill>
              </a:rPr>
              <a:t>,  Rom.10:9-10</a:t>
            </a: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Be Baptized Into Christ</a:t>
            </a:r>
            <a:r>
              <a:rPr lang="en-US" sz="2000" b="1" dirty="0" smtClean="0">
                <a:solidFill>
                  <a:schemeClr val="tx2"/>
                </a:solidFill>
              </a:rPr>
              <a:t>,  I Cor.12:13</a:t>
            </a: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</a:rPr>
              <a:t>Be Faithful Unto Death, </a:t>
            </a:r>
            <a:r>
              <a:rPr lang="en-US" sz="2000" b="1" dirty="0" smtClean="0">
                <a:solidFill>
                  <a:srgbClr val="C00000"/>
                </a:solidFill>
              </a:rPr>
              <a:t> Rev.2:10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C00000"/>
                </a:solidFill>
              </a:rPr>
              <a:t>If Err: Repent and Pray God, </a:t>
            </a:r>
            <a:r>
              <a:rPr lang="en-US" sz="2000" b="1" dirty="0" smtClean="0">
                <a:solidFill>
                  <a:srgbClr val="C00000"/>
                </a:solidFill>
              </a:rPr>
              <a:t>Acts 19:18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Eclipse design template">
  <a:themeElements>
    <a:clrScheme name="Office Them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 design template</Template>
  <TotalTime>1332</TotalTime>
  <Words>147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Eclipse design template</vt:lpstr>
      <vt:lpstr> “Called You Out”</vt:lpstr>
      <vt:lpstr>Who Calls Us Out?</vt:lpstr>
      <vt:lpstr>Nature of this Calling</vt:lpstr>
      <vt:lpstr>God Is Calling You Out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Called Out</dc:title>
  <dc:subject/>
  <dc:creator>Owner</dc:creator>
  <cp:keywords/>
  <dc:description/>
  <cp:lastModifiedBy>Danny McKibben</cp:lastModifiedBy>
  <cp:revision>29</cp:revision>
  <cp:lastPrinted>1601-01-01T00:00:00Z</cp:lastPrinted>
  <dcterms:created xsi:type="dcterms:W3CDTF">2015-01-31T15:09:37Z</dcterms:created>
  <dcterms:modified xsi:type="dcterms:W3CDTF">2015-02-01T20:28:30Z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TC102037701033</vt:lpwstr>
  </property>
</Properties>
</file>