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5"/>
  </p:notesMasterIdLst>
  <p:handoutMasterIdLst>
    <p:handoutMasterId r:id="rId6"/>
  </p:handoutMasterIdLst>
  <p:sldIdLst>
    <p:sldId id="260" r:id="rId2"/>
    <p:sldId id="266" r:id="rId3"/>
    <p:sldId id="270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77" autoAdjust="0"/>
    <p:restoredTop sz="94707" autoAdjust="0"/>
  </p:normalViewPr>
  <p:slideViewPr>
    <p:cSldViewPr>
      <p:cViewPr varScale="1">
        <p:scale>
          <a:sx n="80" d="100"/>
          <a:sy n="80" d="100"/>
        </p:scale>
        <p:origin x="-86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27F41E53-8F5D-46A3-B4F2-74A29DC95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DA70B491-3BCC-4004-AFAB-54FFA41629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62876-5B02-4D36-8CE6-8F1434959739}" type="slidenum">
              <a:rPr lang="en-US"/>
              <a:pPr/>
              <a:t>1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1D6E69-D7E1-4CA3-B518-38DE6F5748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 userDrawn="1"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 userDrawn="1"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 userDrawn="1"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 userDrawn="1"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 userDrawn="1"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3C023-7A49-4083-AAB0-B55022692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FEFA-4A49-4DA2-85ED-ECE80CBCA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90604-B543-4ECB-A8D5-7E277F55E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71802-59FA-4A08-925E-A6EB17A7B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0AC9-4880-4DB6-B36B-45EA35018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B9D4D-0CA5-42DF-BAE2-93BF2160C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18078-03AB-4F47-BE76-B8872F1FD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202B3-9742-4D4F-883C-87B752184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7FB85-9EB6-4831-82B5-DA1F94A63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42294-9560-4D6C-BDC3-A34395599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098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BEC52459-0FD5-4404-A669-5FF881FE38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8810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slow">
    <p:split orient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227137"/>
            <a:ext cx="7015162" cy="1058863"/>
          </a:xfrm>
        </p:spPr>
        <p:txBody>
          <a:bodyPr/>
          <a:lstStyle/>
          <a:p>
            <a:pPr algn="ctr"/>
            <a:r>
              <a:rPr lang="en-US" sz="4000" dirty="0" smtClean="0"/>
              <a:t>“Called Least In the Kingdom”</a:t>
            </a:r>
            <a:endParaRPr lang="en-US" sz="4000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7239000" cy="10668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Matt.5:17-20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313612" cy="685800"/>
          </a:xfrm>
        </p:spPr>
        <p:txBody>
          <a:bodyPr/>
          <a:lstStyle/>
          <a:p>
            <a:pPr algn="ctr"/>
            <a:r>
              <a:rPr lang="en-US" sz="3300" dirty="0" smtClean="0"/>
              <a:t>“Called Least In the Kingdom”</a:t>
            </a:r>
            <a:endParaRPr lang="en-US" sz="3300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59436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Vs.17</a:t>
            </a:r>
            <a:r>
              <a:rPr lang="en-US" sz="2400" dirty="0" smtClean="0">
                <a:solidFill>
                  <a:schemeClr val="tx1"/>
                </a:solidFill>
              </a:rPr>
              <a:t> To Destroy the Law?  Fulfill </a:t>
            </a: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t!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Ceremonial Law Done Away?</a:t>
            </a:r>
            <a:r>
              <a:rPr lang="en-US" sz="2400" dirty="0" smtClean="0">
                <a:solidFill>
                  <a:schemeClr val="bg2"/>
                </a:solidFill>
              </a:rPr>
              <a:t>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Vs.17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Both Bound?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Vs.18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 Surety of God’s Word,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Lk.16:17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All of God’s Word is Important,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Mt.4:4, Mt.28:18, Jn.16:13, Rev.22:18-19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Vs.19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Mean, Suffer No Loss for Breaking God’s Commands &amp; Teaching Such?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Vs.20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Never Enter the Kingdom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“Pharisee Righteousness”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Mk.7:1-13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Loosen, Dissolve, Set Aside, Annul, Break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Called or Named – “Least” superlative of small, little, in size, in amount, in importance, in authority, in the estimation of men.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Kingdom Citizens Love God, Truth &amp; Righteousness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/>
      <p:bldP spid="362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The Plan of Redemption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9530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Hear the Gospel of Christ, </a:t>
            </a:r>
            <a:r>
              <a:rPr lang="en-US" sz="2000" b="1" dirty="0">
                <a:solidFill>
                  <a:srgbClr val="FF0000"/>
                </a:solidFill>
              </a:rPr>
              <a:t>Acts 2:22</a:t>
            </a:r>
            <a:endParaRPr lang="en-US" sz="1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Believe in Jesus Christ,  </a:t>
            </a:r>
            <a:r>
              <a:rPr lang="en-US" sz="2000" b="1" dirty="0" smtClean="0">
                <a:solidFill>
                  <a:srgbClr val="FF0000"/>
                </a:solidFill>
              </a:rPr>
              <a:t>Rom.5:1</a:t>
            </a:r>
            <a:endParaRPr lang="en-US" sz="8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Repent and Turn to God</a:t>
            </a:r>
            <a:r>
              <a:rPr lang="en-US" sz="2000" b="1" dirty="0">
                <a:solidFill>
                  <a:schemeClr val="tx2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Luke 13:3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Confess Jesus Before Men</a:t>
            </a:r>
            <a:r>
              <a:rPr lang="en-US" sz="2000" b="1" dirty="0">
                <a:solidFill>
                  <a:schemeClr val="tx2"/>
                </a:solidFill>
              </a:rPr>
              <a:t>,  </a:t>
            </a:r>
            <a:r>
              <a:rPr lang="en-US" sz="2000" b="1" dirty="0">
                <a:solidFill>
                  <a:srgbClr val="FF0000"/>
                </a:solidFill>
              </a:rPr>
              <a:t>Matt.10:32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Baptized Into Christ, </a:t>
            </a:r>
            <a:r>
              <a:rPr lang="en-US" sz="2000" b="1" dirty="0">
                <a:solidFill>
                  <a:srgbClr val="FF0000"/>
                </a:solidFill>
              </a:rPr>
              <a:t>I Pet.3:21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</a:rPr>
              <a:t>Grow And Be Faithful</a:t>
            </a:r>
            <a:r>
              <a:rPr lang="en-US" sz="3200" b="1" dirty="0">
                <a:solidFill>
                  <a:schemeClr val="accent1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2 Pet.3:18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</a:rPr>
              <a:t>If Err From The Faith</a:t>
            </a:r>
            <a:r>
              <a:rPr lang="en-US" sz="2000" b="1" dirty="0">
                <a:solidFill>
                  <a:schemeClr val="accent1"/>
                </a:solidFill>
              </a:rPr>
              <a:t>: </a:t>
            </a:r>
            <a:r>
              <a:rPr lang="en-US" sz="2800" b="1" dirty="0">
                <a:solidFill>
                  <a:schemeClr val="accent1"/>
                </a:solidFill>
              </a:rPr>
              <a:t>Repent and Pray God</a:t>
            </a:r>
            <a:r>
              <a:rPr lang="en-US" sz="2000" b="1" dirty="0">
                <a:solidFill>
                  <a:schemeClr val="accent1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I Jn.1:9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Class open house presentation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open house presentation</Template>
  <TotalTime>1075</TotalTime>
  <Words>190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Class open house presentation</vt:lpstr>
      <vt:lpstr>“Called Least In the Kingdom”</vt:lpstr>
      <vt:lpstr>“Called Least In the Kingdom”</vt:lpstr>
      <vt:lpstr>The Plan of Redemption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“Called Least In the Kingdom”</dc:title>
  <dc:subject/>
  <dc:creator>Owner</dc:creator>
  <cp:keywords/>
  <dc:description/>
  <cp:lastModifiedBy>Danny McKibben</cp:lastModifiedBy>
  <cp:revision>64</cp:revision>
  <cp:lastPrinted>1601-01-01T00:00:00Z</cp:lastPrinted>
  <dcterms:created xsi:type="dcterms:W3CDTF">2015-01-18T02:22:26Z</dcterms:created>
  <dcterms:modified xsi:type="dcterms:W3CDTF">2015-01-18T20:17:43Z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