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A76C59E-5FF9-416F-8DDB-A1B6DB7B2B57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BCCF0E1-31B6-485F-B4B0-11E7271AE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61546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60129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6476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583680" y="4206240"/>
            <a:ext cx="960120" cy="457200"/>
          </a:xfrm>
        </p:spPr>
        <p:txBody>
          <a:bodyPr/>
          <a:lstStyle/>
          <a:p>
            <a:fld id="{8A99DE35-1251-472E-8ECA-761D19E5D7AB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257800" y="4205288"/>
            <a:ext cx="1321592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A02-DFFD-4316-8A42-6A1844E9CDC6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5648"/>
            <a:ext cx="7772400" cy="1509712"/>
          </a:xfrm>
        </p:spPr>
        <p:txBody>
          <a:bodyPr anchor="t"/>
          <a:lstStyle>
            <a:lvl1pPr marL="32004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6BB2-78A9-4DD4-AD22-7BA0D5D1C995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7889-6B99-459D-BBB0-3D1C26BA8FF4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1225" y="22098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267334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67334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/>
            <a:fld id="{8A48973C-8E17-4C1E-9ACB-41481CA779D2}" type="datetime4">
              <a:rPr lang="en-US" smtClean="0"/>
              <a:pPr algn="l"/>
              <a:t>February 1, 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02404D-1906-4D90-89D2-619172A47E03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F8A1-4BB8-4644-9539-21E648FCEC6B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06680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496" y="1938337"/>
            <a:ext cx="3383280" cy="4690872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776287"/>
            <a:ext cx="5111750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17FE-4A70-4092-B057-A6106AAD8C22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2" y="769088"/>
            <a:ext cx="594360" cy="4628704"/>
          </a:xfrm>
        </p:spPr>
        <p:txBody>
          <a:bodyPr vert="vert270" anchor="b"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160" y="769088"/>
            <a:ext cx="4572000" cy="4572000"/>
          </a:xfrm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120" y="1254640"/>
            <a:ext cx="3200400" cy="40873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F9C0-7F8F-4E44-9EDA-3FAB98C32DC6}" type="datetime4">
              <a:rPr lang="en-US" smtClean="0"/>
              <a:pPr/>
              <a:t>February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l"/>
            <a:fld id="{8A48973C-8E17-4C1E-9ACB-41481CA779D2}" type="datetime4">
              <a:rPr lang="en-US" smtClean="0"/>
              <a:pPr algn="l"/>
              <a:t>February 1, 2015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algn="r"/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pPr algn="r"/>
            <a:fld id="{A8CE10D6-5CB1-41CD-B815-79BC778FC61A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458200" cy="7477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“Things That Accompany Salvation”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0" y="4267200"/>
            <a:ext cx="2819400" cy="192643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Heb.6:1-10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“Things That Accompany Salvation”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Faith in God &amp; Turn From Dead Works,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vs.1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Take An Eternal Perspective,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vs.2, 2 Cor.4:17-18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Enlightenment,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vs.4, 10:32, John 1:9, 8:12, Eph.1:18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Tasted the Heavenly Gift,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Acts.3:19, John 20:31, Eph.1:13-14, Eph.2:8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Partake of the Holy Spirit,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 Acts 2:38, Gal.4:6</a:t>
            </a:r>
            <a:endParaRPr lang="en-US" sz="2600" b="1" dirty="0" smtClean="0"/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Tasted The Good Word of God,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Rev.10:9-10, 1Pet.2:2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Powers of the World to Come,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2 Cor.12:9-10, 2Tim.1:7, Jm.5:16 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Servant of Others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, vs.10, Acts 20:35</a:t>
            </a:r>
          </a:p>
          <a:p>
            <a:pPr>
              <a:buSzPct val="101000"/>
              <a:buFont typeface="Wingdings" pitchFamily="2" charset="2"/>
              <a:buChar char="§"/>
            </a:pPr>
            <a:r>
              <a:rPr lang="en-US" sz="2600" b="1" dirty="0" smtClean="0"/>
              <a:t>Change of Heart,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2 Cor.7:7-11</a:t>
            </a:r>
          </a:p>
          <a:p>
            <a:pPr>
              <a:buSzPct val="101000"/>
              <a:buFont typeface="Wingdings" pitchFamily="2" charset="2"/>
              <a:buChar char="§"/>
            </a:pPr>
            <a:endParaRPr lang="en-US" sz="26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4730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solidFill>
                  <a:schemeClr val="accent3"/>
                </a:solidFill>
                <a:effectLst/>
                <a:latin typeface="Arial Rounded MT Bold" pitchFamily="34" charset="0"/>
              </a:rPr>
              <a:t>The Plan of Salvation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Hear the Gospel of Christ,  </a:t>
            </a:r>
            <a:r>
              <a:rPr lang="en-US" sz="2400" b="1" dirty="0" smtClean="0">
                <a:solidFill>
                  <a:schemeClr val="tx2"/>
                </a:solidFill>
              </a:rPr>
              <a:t>Acts 18:8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Believe in Jesus Christ, </a:t>
            </a:r>
            <a:r>
              <a:rPr lang="en-US" sz="2400" b="1" dirty="0" smtClean="0">
                <a:solidFill>
                  <a:schemeClr val="tx2"/>
                </a:solidFill>
              </a:rPr>
              <a:t>I Cor.15:1-4</a:t>
            </a:r>
            <a:endParaRPr lang="en-US" sz="105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Repent and Turn to God</a:t>
            </a:r>
            <a:r>
              <a:rPr lang="en-US" sz="2400" b="1" dirty="0" smtClean="0">
                <a:solidFill>
                  <a:schemeClr val="tx2"/>
                </a:solidFill>
              </a:rPr>
              <a:t>,  Luke 13:5</a:t>
            </a: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Confess Jesus Before Men</a:t>
            </a:r>
            <a:r>
              <a:rPr lang="en-US" sz="2400" b="1" dirty="0" smtClean="0">
                <a:solidFill>
                  <a:schemeClr val="tx2"/>
                </a:solidFill>
              </a:rPr>
              <a:t>,  Matt.10:32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3200" b="1" dirty="0" smtClean="0">
                <a:solidFill>
                  <a:schemeClr val="tx2"/>
                </a:solidFill>
              </a:rPr>
              <a:t>Be Baptized</a:t>
            </a:r>
            <a:r>
              <a:rPr lang="en-US" sz="2400" b="1" dirty="0" smtClean="0">
                <a:solidFill>
                  <a:schemeClr val="tx2"/>
                </a:solidFill>
              </a:rPr>
              <a:t>,  Acts 22:16</a:t>
            </a: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          ------------------------------------------</a:t>
            </a: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Be Thou Faithful Unto Death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Rev.2:10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If Err From The Truth: Repent and Pray God,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Ac.8:22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8" grpId="0" autoUpdateAnimBg="0"/>
      <p:bldP spid="398339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Hndb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2ED7E-4041-4190-8106-F593E00A6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CompanyHndbk</Template>
  <TotalTime>0</TotalTime>
  <Words>164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CompanyHndbk</vt:lpstr>
      <vt:lpstr>“Things That Accompany Salvation”</vt:lpstr>
      <vt:lpstr>“Things That Accompany Salvation”</vt:lpstr>
      <vt:lpstr>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2015-01-30T20:40:16Z</dcterms:created>
  <dcterms:modified xsi:type="dcterms:W3CDTF">2015-02-01T13:36:44Z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