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 id="2147483711" r:id="rId2"/>
  </p:sldMasterIdLst>
  <p:notesMasterIdLst>
    <p:notesMasterId r:id="rId6"/>
  </p:notesMasterIdLst>
  <p:sldIdLst>
    <p:sldId id="256" r:id="rId3"/>
    <p:sldId id="257" r:id="rId4"/>
    <p:sldId id="261" r:id="rId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40" autoAdjust="0"/>
    <p:restoredTop sz="94737" autoAdjust="0"/>
  </p:normalViewPr>
  <p:slideViewPr>
    <p:cSldViewPr>
      <p:cViewPr varScale="1">
        <p:scale>
          <a:sx n="80" d="100"/>
          <a:sy n="80" d="100"/>
        </p:scale>
        <p:origin x="-1022" y="-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CF948A-2564-4737-B35D-3436A6624AE4}" type="datetimeFigureOut">
              <a:rPr lang="en-US" smtClean="0"/>
              <a:pPr/>
              <a:t>11/30/2014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BEAD2D-7D37-4723-B4B1-28AAE833188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54A7062-015B-4D14-BCDE-1359C882B55A}"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55330" name="Rectangle 2"/>
          <p:cNvSpPr>
            <a:spLocks noChangeArrowheads="1"/>
          </p:cNvSpPr>
          <p:nvPr/>
        </p:nvSpPr>
        <p:spPr bwMode="auto">
          <a:xfrm>
            <a:off x="381000" y="990600"/>
            <a:ext cx="76200" cy="5105400"/>
          </a:xfrm>
          <a:prstGeom prst="rect">
            <a:avLst/>
          </a:prstGeom>
          <a:solidFill>
            <a:schemeClr val="bg2"/>
          </a:solidFill>
          <a:ln w="12700">
            <a:noFill/>
            <a:miter lim="800000"/>
            <a:headEnd/>
            <a:tailEnd/>
          </a:ln>
          <a:effectLst/>
        </p:spPr>
        <p:txBody>
          <a:bodyPr wrap="none" anchor="ctr"/>
          <a:lstStyle/>
          <a:p>
            <a:pPr algn="ctr" eaLnBrk="1" hangingPunct="1"/>
            <a:endParaRPr lang="en-US" sz="2400"/>
          </a:p>
        </p:txBody>
      </p:sp>
      <p:sp>
        <p:nvSpPr>
          <p:cNvPr id="355335" name="Rectangle 7"/>
          <p:cNvSpPr>
            <a:spLocks noGrp="1" noChangeArrowheads="1"/>
          </p:cNvSpPr>
          <p:nvPr>
            <p:ph type="ctrTitle"/>
          </p:nvPr>
        </p:nvSpPr>
        <p:spPr>
          <a:xfrm>
            <a:off x="762000" y="1371600"/>
            <a:ext cx="7696200" cy="2057400"/>
          </a:xfrm>
        </p:spPr>
        <p:txBody>
          <a:bodyPr/>
          <a:lstStyle>
            <a:lvl1pPr>
              <a:defRPr sz="5400"/>
            </a:lvl1pPr>
          </a:lstStyle>
          <a:p>
            <a:r>
              <a:rPr lang="en-US" smtClean="0"/>
              <a:t>Click to edit Master title style</a:t>
            </a:r>
            <a:endParaRPr lang="en-US"/>
          </a:p>
        </p:txBody>
      </p:sp>
      <p:sp>
        <p:nvSpPr>
          <p:cNvPr id="355336" name="Rectangle 8"/>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n-US" smtClean="0"/>
              <a:t>Click to edit Master subtitle style</a:t>
            </a:r>
            <a:endParaRPr lang="en-US"/>
          </a:p>
        </p:txBody>
      </p:sp>
      <p:sp>
        <p:nvSpPr>
          <p:cNvPr id="355337" name="Rectangle 9"/>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355338" name="Rectangle 10"/>
          <p:cNvSpPr>
            <a:spLocks noGrp="1" noChangeArrowheads="1"/>
          </p:cNvSpPr>
          <p:nvPr>
            <p:ph type="ftr" sz="quarter" idx="3"/>
          </p:nvPr>
        </p:nvSpPr>
        <p:spPr/>
        <p:txBody>
          <a:bodyPr/>
          <a:lstStyle>
            <a:lvl1pPr>
              <a:defRPr/>
            </a:lvl1pPr>
          </a:lstStyle>
          <a:p>
            <a:endParaRPr lang="en-US"/>
          </a:p>
        </p:txBody>
      </p:sp>
      <p:sp>
        <p:nvSpPr>
          <p:cNvPr id="355339" name="Rectangle 11"/>
          <p:cNvSpPr>
            <a:spLocks noGrp="1" noChangeArrowheads="1"/>
          </p:cNvSpPr>
          <p:nvPr>
            <p:ph type="sldNum" sz="quarter" idx="4"/>
          </p:nvPr>
        </p:nvSpPr>
        <p:spPr>
          <a:xfrm>
            <a:off x="6553200" y="6248400"/>
            <a:ext cx="2133600" cy="457200"/>
          </a:xfrm>
        </p:spPr>
        <p:txBody>
          <a:bodyPr/>
          <a:lstStyle>
            <a:lvl1pPr>
              <a:defRPr b="1"/>
            </a:lvl1pPr>
          </a:lstStyle>
          <a:p>
            <a:fld id="{BCC38A79-FFF9-4ACB-B4A9-7209915472D5}" type="slidenum">
              <a:rPr lang="en-US"/>
              <a:pPr/>
              <a:t>‹#›</a:t>
            </a:fld>
            <a:endParaRPr lang="en-US"/>
          </a:p>
        </p:txBody>
      </p:sp>
      <p:grpSp>
        <p:nvGrpSpPr>
          <p:cNvPr id="355342" name="Group 14"/>
          <p:cNvGrpSpPr>
            <a:grpSpLocks/>
          </p:cNvGrpSpPr>
          <p:nvPr/>
        </p:nvGrpSpPr>
        <p:grpSpPr bwMode="auto">
          <a:xfrm>
            <a:off x="381000" y="304800"/>
            <a:ext cx="8391525" cy="5791200"/>
            <a:chOff x="240" y="192"/>
            <a:chExt cx="5286" cy="3648"/>
          </a:xfrm>
        </p:grpSpPr>
        <p:sp>
          <p:nvSpPr>
            <p:cNvPr id="355331" name="Rectangle 3"/>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p:spPr>
          <p:txBody>
            <a:bodyPr rot="10800000" wrap="none" anchor="ctr"/>
            <a:lstStyle/>
            <a:p>
              <a:pPr algn="ctr" eaLnBrk="1" hangingPunct="1"/>
              <a:endParaRPr lang="en-US" sz="2400"/>
            </a:p>
          </p:txBody>
        </p:sp>
        <p:sp>
          <p:nvSpPr>
            <p:cNvPr id="355332" name="Rectangle 4"/>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p:spPr>
          <p:txBody>
            <a:bodyPr wrap="none" anchor="ctr"/>
            <a:lstStyle/>
            <a:p>
              <a:pPr algn="ctr" eaLnBrk="1" hangingPunct="1"/>
              <a:endParaRPr lang="en-US" sz="2400"/>
            </a:p>
          </p:txBody>
        </p:sp>
        <p:sp>
          <p:nvSpPr>
            <p:cNvPr id="355333" name="Rectangle 5"/>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p:spPr>
          <p:txBody>
            <a:bodyPr rot="10800000" wrap="none" anchor="ctr"/>
            <a:lstStyle/>
            <a:p>
              <a:pPr algn="ctr" eaLnBrk="1" hangingPunct="1"/>
              <a:endParaRPr lang="en-US" sz="2400"/>
            </a:p>
          </p:txBody>
        </p:sp>
        <p:sp>
          <p:nvSpPr>
            <p:cNvPr id="355334" name="Rectangle 6"/>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p:spPr>
          <p:txBody>
            <a:bodyPr wrap="none" anchor="ctr"/>
            <a:lstStyle/>
            <a:p>
              <a:pPr algn="ctr" eaLnBrk="1" hangingPunct="1"/>
              <a:endParaRPr lang="en-US" sz="2400"/>
            </a:p>
          </p:txBody>
        </p:sp>
        <p:sp>
          <p:nvSpPr>
            <p:cNvPr id="355340" name="Line 12"/>
            <p:cNvSpPr>
              <a:spLocks noChangeShapeType="1"/>
            </p:cNvSpPr>
            <p:nvPr/>
          </p:nvSpPr>
          <p:spPr bwMode="auto">
            <a:xfrm flipH="1">
              <a:off x="480" y="2256"/>
              <a:ext cx="4848" cy="0"/>
            </a:xfrm>
            <a:prstGeom prst="line">
              <a:avLst/>
            </a:prstGeom>
            <a:noFill/>
            <a:ln w="12700">
              <a:solidFill>
                <a:schemeClr val="tx1"/>
              </a:solidFill>
              <a:round/>
              <a:headEnd/>
              <a:tailEnd/>
            </a:ln>
            <a:effectLst/>
          </p:spPr>
          <p:txBody>
            <a:bodyPr/>
            <a:lstStyle/>
            <a:p>
              <a:endParaRPr lang="en-US"/>
            </a:p>
          </p:txBody>
        </p:sp>
        <p:sp>
          <p:nvSpPr>
            <p:cNvPr id="355341" name="Rectangle 13"/>
            <p:cNvSpPr>
              <a:spLocks noChangeArrowheads="1"/>
            </p:cNvSpPr>
            <p:nvPr/>
          </p:nvSpPr>
          <p:spPr bwMode="auto">
            <a:xfrm>
              <a:off x="240" y="192"/>
              <a:ext cx="5286" cy="3648"/>
            </a:xfrm>
            <a:prstGeom prst="rect">
              <a:avLst/>
            </a:prstGeom>
            <a:noFill/>
            <a:ln w="12700">
              <a:solidFill>
                <a:schemeClr val="tx1"/>
              </a:solidFill>
              <a:miter lim="800000"/>
              <a:headEnd/>
              <a:tailEnd/>
            </a:ln>
            <a:effectLst/>
          </p:spPr>
          <p:txBody>
            <a:bodyPr wrap="none" anchor="ctr"/>
            <a:lstStyle/>
            <a:p>
              <a:pPr algn="ctr" eaLnBrk="1" hangingPunct="1"/>
              <a:endParaRPr lang="en-US" sz="2400"/>
            </a:p>
          </p:txBody>
        </p:sp>
      </p:grpSp>
    </p:spTree>
  </p:cSld>
  <p:clrMapOvr>
    <a:masterClrMapping/>
  </p:clrMapOvr>
  <p:transition spd="slow">
    <p:strips dir="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029D155-4C21-4108-821D-D45EBFFDF9F8}" type="slidenum">
              <a:rPr lang="en-US"/>
              <a:pPr/>
              <a:t>‹#›</a:t>
            </a:fld>
            <a:endParaRPr lang="en-US"/>
          </a:p>
        </p:txBody>
      </p:sp>
    </p:spTree>
  </p:cSld>
  <p:clrMapOvr>
    <a:masterClrMapping/>
  </p:clrMapOvr>
  <p:transition spd="slow">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D0BEB84-B2B3-40FB-88B5-9328CD3E2614}" type="slidenum">
              <a:rPr lang="en-US"/>
              <a:pPr/>
              <a:t>‹#›</a:t>
            </a:fld>
            <a:endParaRPr lang="en-US"/>
          </a:p>
        </p:txBody>
      </p:sp>
    </p:spTree>
  </p:cSld>
  <p:clrMapOvr>
    <a:masterClrMapping/>
  </p:clrMapOvr>
  <p:transition spd="slow">
    <p:strips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strips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cstate="print"/>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strips dir="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strips dir="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CD48792-1E21-40F6-AC75-5288E3652070}" type="slidenum">
              <a:rPr lang="en-US"/>
              <a:pPr/>
              <a:t>‹#›</a:t>
            </a:fld>
            <a:endParaRPr lang="en-US"/>
          </a:p>
        </p:txBody>
      </p:sp>
    </p:spTree>
  </p:cSld>
  <p:clrMapOvr>
    <a:masterClrMapping/>
  </p:clrMapOvr>
  <p:transition spd="slow">
    <p:strips dir="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trips dir="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strips dir="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Demo, Video etc. &quot;special&quot; slides">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cstate="print"/>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5AE79AD-AB94-4E18-9947-C19E5955D333}" type="slidenum">
              <a:rPr lang="en-US"/>
              <a:pPr/>
              <a:t>‹#›</a:t>
            </a:fld>
            <a:endParaRPr lang="en-US"/>
          </a:p>
        </p:txBody>
      </p:sp>
    </p:spTree>
  </p:cSld>
  <p:clrMapOvr>
    <a:masterClrMapping/>
  </p:clrMapOvr>
  <p:transition spd="slow">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E4035EF-0D28-4388-A626-A628BC4F0F3D}" type="slidenum">
              <a:rPr lang="en-US"/>
              <a:pPr/>
              <a:t>‹#›</a:t>
            </a:fld>
            <a:endParaRPr lang="en-US"/>
          </a:p>
        </p:txBody>
      </p:sp>
    </p:spTree>
  </p:cSld>
  <p:clrMapOvr>
    <a:masterClrMapping/>
  </p:clrMapOvr>
  <p:transition spd="slow">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25560B9-BF5E-4F08-9C47-F042DAC19480}" type="slidenum">
              <a:rPr lang="en-US"/>
              <a:pPr/>
              <a:t>‹#›</a:t>
            </a:fld>
            <a:endParaRPr lang="en-US"/>
          </a:p>
        </p:txBody>
      </p:sp>
    </p:spTree>
  </p:cSld>
  <p:clrMapOvr>
    <a:masterClrMapping/>
  </p:clrMapOvr>
  <p:transition spd="slow">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58A8992-CE3C-47FD-9B29-511EEA4A6824}" type="slidenum">
              <a:rPr lang="en-US"/>
              <a:pPr/>
              <a:t>‹#›</a:t>
            </a:fld>
            <a:endParaRPr lang="en-US"/>
          </a:p>
        </p:txBody>
      </p:sp>
    </p:spTree>
  </p:cSld>
  <p:clrMapOvr>
    <a:masterClrMapping/>
  </p:clrMapOvr>
  <p:transition spd="slow">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F138FCA-8D36-4F07-A24D-7C862E3F422D}" type="slidenum">
              <a:rPr lang="en-US"/>
              <a:pPr/>
              <a:t>‹#›</a:t>
            </a:fld>
            <a:endParaRPr lang="en-US"/>
          </a:p>
        </p:txBody>
      </p:sp>
    </p:spTree>
  </p:cSld>
  <p:clrMapOvr>
    <a:masterClrMapping/>
  </p:clrMapOvr>
  <p:transition spd="slow">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0DA24B5-6017-4C7F-B93D-20351360C461}" type="slidenum">
              <a:rPr lang="en-US"/>
              <a:pPr/>
              <a:t>‹#›</a:t>
            </a:fld>
            <a:endParaRPr lang="en-US"/>
          </a:p>
        </p:txBody>
      </p:sp>
    </p:spTree>
  </p:cSld>
  <p:clrMapOvr>
    <a:masterClrMapping/>
  </p:clrMapOvr>
  <p:transition spd="slow">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FBBE9F3-B017-4AC8-BDE8-02C050814241}" type="slidenum">
              <a:rPr lang="en-US"/>
              <a:pPr/>
              <a:t>‹#›</a:t>
            </a:fld>
            <a:endParaRPr lang="en-US"/>
          </a:p>
        </p:txBody>
      </p:sp>
    </p:spTree>
  </p:cSld>
  <p:clrMapOvr>
    <a:masterClrMapping/>
  </p:clrMapOvr>
  <p:transition spd="slow">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54307"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54308"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endParaRPr lang="en-US"/>
          </a:p>
        </p:txBody>
      </p:sp>
      <p:sp>
        <p:nvSpPr>
          <p:cNvPr id="35430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endParaRPr lang="en-US"/>
          </a:p>
        </p:txBody>
      </p:sp>
      <p:sp>
        <p:nvSpPr>
          <p:cNvPr id="354310"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Arial" charset="0"/>
              </a:defRPr>
            </a:lvl1pPr>
          </a:lstStyle>
          <a:p>
            <a:fld id="{EB422BEC-0C3C-4C15-82B6-5B8844B79098}" type="slidenum">
              <a:rPr lang="en-US"/>
              <a:pPr/>
              <a:t>‹#›</a:t>
            </a:fld>
            <a:endParaRPr lang="en-US"/>
          </a:p>
        </p:txBody>
      </p:sp>
      <p:grpSp>
        <p:nvGrpSpPr>
          <p:cNvPr id="354329" name="Group 25"/>
          <p:cNvGrpSpPr>
            <a:grpSpLocks/>
          </p:cNvGrpSpPr>
          <p:nvPr/>
        </p:nvGrpSpPr>
        <p:grpSpPr bwMode="auto">
          <a:xfrm>
            <a:off x="279400" y="152400"/>
            <a:ext cx="8686800" cy="1600200"/>
            <a:chOff x="176" y="96"/>
            <a:chExt cx="5472" cy="1008"/>
          </a:xfrm>
        </p:grpSpPr>
        <p:sp>
          <p:nvSpPr>
            <p:cNvPr id="354311" name="Line 7"/>
            <p:cNvSpPr>
              <a:spLocks noChangeShapeType="1"/>
            </p:cNvSpPr>
            <p:nvPr/>
          </p:nvSpPr>
          <p:spPr bwMode="auto">
            <a:xfrm flipH="1">
              <a:off x="288" y="1104"/>
              <a:ext cx="5232" cy="0"/>
            </a:xfrm>
            <a:prstGeom prst="line">
              <a:avLst/>
            </a:prstGeom>
            <a:noFill/>
            <a:ln w="12700">
              <a:solidFill>
                <a:schemeClr val="tx1"/>
              </a:solidFill>
              <a:round/>
              <a:headEnd/>
              <a:tailEnd/>
            </a:ln>
            <a:effectLst/>
          </p:spPr>
          <p:txBody>
            <a:bodyPr/>
            <a:lstStyle/>
            <a:p>
              <a:endParaRPr lang="en-US"/>
            </a:p>
          </p:txBody>
        </p:sp>
        <p:sp>
          <p:nvSpPr>
            <p:cNvPr id="354312" name="Rectangle 8"/>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p:spPr>
          <p:txBody>
            <a:bodyPr wrap="none" anchor="ctr"/>
            <a:lstStyle/>
            <a:p>
              <a:pPr algn="ctr" eaLnBrk="1" hangingPunct="1"/>
              <a:endParaRPr lang="en-US" sz="2400"/>
            </a:p>
          </p:txBody>
        </p:sp>
        <p:sp>
          <p:nvSpPr>
            <p:cNvPr id="354313" name="Rectangle 9"/>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p:spPr>
          <p:txBody>
            <a:bodyPr wrap="none" anchor="ctr"/>
            <a:lstStyle/>
            <a:p>
              <a:pPr algn="ctr" eaLnBrk="1" hangingPunct="1"/>
              <a:endParaRPr lang="en-US" sz="2400"/>
            </a:p>
          </p:txBody>
        </p:sp>
        <p:sp>
          <p:nvSpPr>
            <p:cNvPr id="354314" name="Rectangle 10"/>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p:spPr>
          <p:txBody>
            <a:bodyPr wrap="none" anchor="ctr"/>
            <a:lstStyle/>
            <a:p>
              <a:pPr algn="ctr" eaLnBrk="1" hangingPunct="1"/>
              <a:endParaRPr lang="en-US" sz="2400"/>
            </a:p>
          </p:txBody>
        </p:sp>
        <p:sp>
          <p:nvSpPr>
            <p:cNvPr id="354315" name="Rectangle 11"/>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p:spPr>
          <p:txBody>
            <a:bodyPr wrap="none" anchor="ctr"/>
            <a:lstStyle/>
            <a:p>
              <a:pPr algn="ctr" eaLnBrk="1" hangingPunct="1"/>
              <a:endParaRPr lang="en-US" sz="2400"/>
            </a:p>
          </p:txBody>
        </p:sp>
      </p:gr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spd="slow">
    <p:strips dir="rd"/>
  </p:transition>
  <p:timing>
    <p:tnLst>
      <p:par>
        <p:cTn id="1" dur="indefinite" restart="never" nodeType="tmRoot"/>
      </p:par>
    </p:tnLst>
  </p:timing>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defRPr>
      </a:lvl2pPr>
      <a:lvl3pPr algn="l" rtl="0" eaLnBrk="1" fontAlgn="base" hangingPunct="1">
        <a:spcBef>
          <a:spcPct val="0"/>
        </a:spcBef>
        <a:spcAft>
          <a:spcPct val="0"/>
        </a:spcAft>
        <a:defRPr sz="4400">
          <a:solidFill>
            <a:schemeClr val="tx2"/>
          </a:solidFill>
          <a:latin typeface="Times New Roman" pitchFamily="18" charset="0"/>
        </a:defRPr>
      </a:lvl3pPr>
      <a:lvl4pPr algn="l" rtl="0" eaLnBrk="1" fontAlgn="base" hangingPunct="1">
        <a:spcBef>
          <a:spcPct val="0"/>
        </a:spcBef>
        <a:spcAft>
          <a:spcPct val="0"/>
        </a:spcAft>
        <a:defRPr sz="4400">
          <a:solidFill>
            <a:schemeClr val="tx2"/>
          </a:solidFill>
          <a:latin typeface="Times New Roman" pitchFamily="18" charset="0"/>
        </a:defRPr>
      </a:lvl4pPr>
      <a:lvl5pPr algn="l" rtl="0" eaLnBrk="1" fontAlgn="base" hangingPunct="1">
        <a:spcBef>
          <a:spcPct val="0"/>
        </a:spcBef>
        <a:spcAft>
          <a:spcPct val="0"/>
        </a:spcAft>
        <a:defRPr sz="4400">
          <a:solidFill>
            <a:schemeClr val="tx2"/>
          </a:solidFill>
          <a:latin typeface="Times New Roman" pitchFamily="18"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469900" indent="-469900" algn="l" rtl="0" eaLnBrk="1" fontAlgn="base" hangingPunct="1">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1" fontAlgn="base" hangingPunct="1">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1" fontAlgn="base" hangingPunct="1">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1" fontAlgn="base" hangingPunct="1">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ransition spd="slow">
    <p:strips dir="rd"/>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8153400" cy="3810000"/>
          </a:xfrm>
        </p:spPr>
        <p:txBody>
          <a:bodyPr/>
          <a:lstStyle/>
          <a:p>
            <a:r>
              <a:rPr lang="en-US" sz="3400" dirty="0" smtClean="0"/>
              <a:t>N</a:t>
            </a:r>
            <a:r>
              <a:rPr lang="en-US" sz="3400" dirty="0" smtClean="0">
                <a:solidFill>
                  <a:schemeClr val="tx2"/>
                </a:solidFill>
                <a:latin typeface="+mj-lt"/>
                <a:ea typeface="+mj-ea"/>
                <a:cs typeface="+mj-cs"/>
              </a:rPr>
              <a:t>or </a:t>
            </a:r>
            <a:r>
              <a:rPr lang="en-US" sz="3400" u="sng" dirty="0">
                <a:solidFill>
                  <a:schemeClr val="tx2"/>
                </a:solidFill>
                <a:latin typeface="+mj-lt"/>
                <a:ea typeface="+mj-ea"/>
                <a:cs typeface="+mj-cs"/>
              </a:rPr>
              <a:t>grumble</a:t>
            </a:r>
            <a:r>
              <a:rPr lang="en-US" sz="3400" dirty="0">
                <a:solidFill>
                  <a:schemeClr val="tx2"/>
                </a:solidFill>
                <a:latin typeface="+mj-lt"/>
                <a:ea typeface="+mj-ea"/>
                <a:cs typeface="+mj-cs"/>
              </a:rPr>
              <a:t>, as some of them did and were destroyed by the Destroyer. </a:t>
            </a:r>
            <a:r>
              <a:rPr lang="en-US" sz="3400" dirty="0" smtClean="0">
                <a:solidFill>
                  <a:schemeClr val="bg2">
                    <a:lumMod val="60000"/>
                    <a:lumOff val="40000"/>
                  </a:schemeClr>
                </a:solidFill>
                <a:latin typeface="+mj-lt"/>
                <a:ea typeface="+mj-ea"/>
                <a:cs typeface="+mj-cs"/>
              </a:rPr>
              <a:t>ESV</a:t>
            </a:r>
            <a:r>
              <a:rPr lang="en-US" sz="3400" dirty="0" smtClean="0">
                <a:solidFill>
                  <a:schemeClr val="tx2"/>
                </a:solidFill>
                <a:latin typeface="+mj-lt"/>
                <a:ea typeface="+mj-ea"/>
                <a:cs typeface="+mj-cs"/>
              </a:rPr>
              <a:t/>
            </a:r>
            <a:br>
              <a:rPr lang="en-US" sz="3400" dirty="0" smtClean="0">
                <a:solidFill>
                  <a:schemeClr val="tx2"/>
                </a:solidFill>
                <a:latin typeface="+mj-lt"/>
                <a:ea typeface="+mj-ea"/>
                <a:cs typeface="+mj-cs"/>
              </a:rPr>
            </a:br>
            <a:r>
              <a:rPr lang="en-US" sz="3400" dirty="0">
                <a:solidFill>
                  <a:schemeClr val="tx2"/>
                </a:solidFill>
                <a:latin typeface="+mj-lt"/>
                <a:ea typeface="+mj-ea"/>
                <a:cs typeface="+mj-cs"/>
              </a:rPr>
              <a:t>You must stop </a:t>
            </a:r>
            <a:r>
              <a:rPr lang="en-US" sz="3400" u="sng" dirty="0">
                <a:solidFill>
                  <a:schemeClr val="tx2"/>
                </a:solidFill>
                <a:latin typeface="+mj-lt"/>
                <a:ea typeface="+mj-ea"/>
                <a:cs typeface="+mj-cs"/>
              </a:rPr>
              <a:t>complaining</a:t>
            </a:r>
            <a:r>
              <a:rPr lang="en-US" sz="3400" dirty="0">
                <a:solidFill>
                  <a:schemeClr val="tx2"/>
                </a:solidFill>
                <a:latin typeface="+mj-lt"/>
                <a:ea typeface="+mj-ea"/>
                <a:cs typeface="+mj-cs"/>
              </a:rPr>
              <a:t>, as some of them were doing, and were destroyed by the destroying angel. </a:t>
            </a:r>
            <a:r>
              <a:rPr lang="en-US" sz="3400" dirty="0" smtClean="0">
                <a:solidFill>
                  <a:schemeClr val="tx2"/>
                </a:solidFill>
                <a:latin typeface="+mj-lt"/>
                <a:ea typeface="+mj-ea"/>
                <a:cs typeface="+mj-cs"/>
              </a:rPr>
              <a:t> </a:t>
            </a:r>
            <a:r>
              <a:rPr lang="en-US" sz="3400" dirty="0" smtClean="0">
                <a:solidFill>
                  <a:schemeClr val="bg2">
                    <a:lumMod val="60000"/>
                    <a:lumOff val="40000"/>
                  </a:schemeClr>
                </a:solidFill>
                <a:latin typeface="+mj-lt"/>
                <a:ea typeface="+mj-ea"/>
                <a:cs typeface="+mj-cs"/>
              </a:rPr>
              <a:t>ISV</a:t>
            </a:r>
            <a:br>
              <a:rPr lang="en-US" sz="3400" dirty="0" smtClean="0">
                <a:solidFill>
                  <a:schemeClr val="bg2">
                    <a:lumMod val="60000"/>
                    <a:lumOff val="40000"/>
                  </a:schemeClr>
                </a:solidFill>
                <a:latin typeface="+mj-lt"/>
                <a:ea typeface="+mj-ea"/>
                <a:cs typeface="+mj-cs"/>
              </a:rPr>
            </a:br>
            <a:r>
              <a:rPr lang="en-US" sz="3400" dirty="0">
                <a:solidFill>
                  <a:schemeClr val="tx2"/>
                </a:solidFill>
                <a:latin typeface="+mj-lt"/>
                <a:ea typeface="+mj-ea"/>
                <a:cs typeface="+mj-cs"/>
              </a:rPr>
              <a:t>Nor murmur as some of them also </a:t>
            </a:r>
            <a:r>
              <a:rPr lang="en-US" sz="3400" u="sng" dirty="0">
                <a:solidFill>
                  <a:schemeClr val="tx2"/>
                </a:solidFill>
                <a:latin typeface="+mj-lt"/>
                <a:ea typeface="+mj-ea"/>
                <a:cs typeface="+mj-cs"/>
              </a:rPr>
              <a:t>murmured</a:t>
            </a:r>
            <a:r>
              <a:rPr lang="en-US" sz="3400" dirty="0">
                <a:solidFill>
                  <a:schemeClr val="tx2"/>
                </a:solidFill>
                <a:latin typeface="+mj-lt"/>
                <a:ea typeface="+mj-ea"/>
                <a:cs typeface="+mj-cs"/>
              </a:rPr>
              <a:t> and were destroyed by the destroyer. </a:t>
            </a:r>
            <a:r>
              <a:rPr lang="en-US" sz="3400" dirty="0" smtClean="0">
                <a:solidFill>
                  <a:schemeClr val="tx2"/>
                </a:solidFill>
                <a:latin typeface="+mj-lt"/>
                <a:ea typeface="+mj-ea"/>
                <a:cs typeface="+mj-cs"/>
              </a:rPr>
              <a:t> </a:t>
            </a:r>
            <a:r>
              <a:rPr lang="en-US" sz="3400" dirty="0" smtClean="0">
                <a:solidFill>
                  <a:schemeClr val="bg2">
                    <a:lumMod val="60000"/>
                    <a:lumOff val="40000"/>
                  </a:schemeClr>
                </a:solidFill>
                <a:latin typeface="+mj-lt"/>
                <a:ea typeface="+mj-ea"/>
                <a:cs typeface="+mj-cs"/>
              </a:rPr>
              <a:t>MKJV</a:t>
            </a:r>
            <a:endParaRPr lang="en-US" sz="3400" dirty="0"/>
          </a:p>
        </p:txBody>
      </p:sp>
      <p:sp>
        <p:nvSpPr>
          <p:cNvPr id="3" name="Subtitle 2"/>
          <p:cNvSpPr>
            <a:spLocks noGrp="1"/>
          </p:cNvSpPr>
          <p:nvPr>
            <p:ph type="subTitle" idx="1"/>
          </p:nvPr>
        </p:nvSpPr>
        <p:spPr>
          <a:xfrm>
            <a:off x="533400" y="6096000"/>
            <a:ext cx="7696200" cy="717550"/>
          </a:xfrm>
        </p:spPr>
        <p:txBody>
          <a:bodyPr/>
          <a:lstStyle/>
          <a:p>
            <a:pPr algn="ctr"/>
            <a:r>
              <a:rPr lang="en-US" sz="3600" b="1" dirty="0" smtClean="0">
                <a:solidFill>
                  <a:schemeClr val="bg2"/>
                </a:solidFill>
              </a:rPr>
              <a:t>I Cor.10:5-11</a:t>
            </a:r>
          </a:p>
          <a:p>
            <a:pPr algn="ctr"/>
            <a:endParaRPr lang="en-US" sz="3600" b="1" dirty="0">
              <a:solidFill>
                <a:schemeClr val="bg2"/>
              </a:solidFill>
            </a:endParaRPr>
          </a:p>
        </p:txBody>
      </p:sp>
      <p:sp>
        <p:nvSpPr>
          <p:cNvPr id="4" name="TextBox 3"/>
          <p:cNvSpPr txBox="1"/>
          <p:nvPr/>
        </p:nvSpPr>
        <p:spPr>
          <a:xfrm>
            <a:off x="381000" y="4953000"/>
            <a:ext cx="8458200" cy="707886"/>
          </a:xfrm>
          <a:prstGeom prst="rect">
            <a:avLst/>
          </a:prstGeom>
          <a:noFill/>
        </p:spPr>
        <p:txBody>
          <a:bodyPr wrap="square" rtlCol="0">
            <a:spAutoFit/>
          </a:bodyPr>
          <a:lstStyle/>
          <a:p>
            <a:pPr algn="ctr"/>
            <a:r>
              <a:rPr kumimoji="0" lang="en-US" sz="4000" b="0" i="0" u="none" strike="noStrike" kern="0" cap="none" spc="0" normalizeH="0" baseline="0" noProof="0" dirty="0" smtClean="0">
                <a:ln>
                  <a:noFill/>
                </a:ln>
                <a:solidFill>
                  <a:schemeClr val="accent1">
                    <a:lumMod val="50000"/>
                  </a:schemeClr>
                </a:solidFill>
                <a:effectLst>
                  <a:outerShdw blurRad="38100" dist="38100" dir="2700000" algn="tl">
                    <a:srgbClr val="000000">
                      <a:alpha val="43137"/>
                    </a:srgbClr>
                  </a:outerShdw>
                </a:effectLst>
                <a:uLnTx/>
                <a:uFillTx/>
                <a:latin typeface="Times New Roman"/>
                <a:ea typeface="+mj-ea"/>
                <a:cs typeface="+mj-cs"/>
              </a:rPr>
              <a:t>Grumbling - Complaining - Murmuring</a:t>
            </a:r>
            <a:endParaRPr lang="en-US" dirty="0">
              <a:solidFill>
                <a:schemeClr val="accent1">
                  <a:lumMod val="50000"/>
                </a:schemeClr>
              </a:solidFill>
              <a:effectLst>
                <a:outerShdw blurRad="38100" dist="38100" dir="2700000" algn="tl">
                  <a:srgbClr val="000000">
                    <a:alpha val="43137"/>
                  </a:srgbClr>
                </a:outerShdw>
              </a:effectLst>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up)">
                                      <p:cBhvr>
                                        <p:cTn id="14" dur="5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39" presetClass="entr" presetSubtype="0" accel="10000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20"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21"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22"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838200"/>
          </a:xfrm>
        </p:spPr>
        <p:txBody>
          <a:bodyPr/>
          <a:lstStyle/>
          <a:p>
            <a:pPr algn="ctr"/>
            <a:r>
              <a:rPr lang="en-US" sz="4000" dirty="0" smtClean="0"/>
              <a:t>Grumbling - Complaining - Murmuring</a:t>
            </a:r>
            <a:endParaRPr lang="en-US" sz="4000" dirty="0"/>
          </a:p>
        </p:txBody>
      </p:sp>
      <p:sp>
        <p:nvSpPr>
          <p:cNvPr id="3" name="Content Placeholder 2"/>
          <p:cNvSpPr>
            <a:spLocks noGrp="1"/>
          </p:cNvSpPr>
          <p:nvPr>
            <p:ph idx="1"/>
          </p:nvPr>
        </p:nvSpPr>
        <p:spPr>
          <a:xfrm>
            <a:off x="0" y="1828800"/>
            <a:ext cx="9144000" cy="5029200"/>
          </a:xfrm>
        </p:spPr>
        <p:txBody>
          <a:bodyPr/>
          <a:lstStyle/>
          <a:p>
            <a:pPr>
              <a:buFont typeface="Wingdings" pitchFamily="2" charset="2"/>
              <a:buChar char="Ø"/>
            </a:pPr>
            <a:r>
              <a:rPr lang="en-US" sz="3000" b="1" dirty="0"/>
              <a:t>T</a:t>
            </a:r>
            <a:r>
              <a:rPr lang="en-US" sz="3000" b="1" dirty="0" smtClean="0">
                <a:solidFill>
                  <a:schemeClr val="tx1"/>
                </a:solidFill>
                <a:latin typeface="+mn-lt"/>
                <a:ea typeface="+mn-ea"/>
                <a:cs typeface="+mn-cs"/>
              </a:rPr>
              <a:t>o </a:t>
            </a:r>
            <a:r>
              <a:rPr lang="en-US" sz="3000" b="1" dirty="0">
                <a:solidFill>
                  <a:schemeClr val="tx1"/>
                </a:solidFill>
                <a:latin typeface="+mn-lt"/>
                <a:ea typeface="+mn-ea"/>
                <a:cs typeface="+mn-cs"/>
              </a:rPr>
              <a:t>murmur, mutter, grumble, say anything against in a low </a:t>
            </a:r>
            <a:r>
              <a:rPr lang="en-US" sz="3000" b="1" dirty="0" smtClean="0">
                <a:solidFill>
                  <a:schemeClr val="tx1"/>
                </a:solidFill>
                <a:latin typeface="+mn-lt"/>
                <a:ea typeface="+mn-ea"/>
                <a:cs typeface="+mn-cs"/>
              </a:rPr>
              <a:t>tone. Of </a:t>
            </a:r>
            <a:r>
              <a:rPr lang="en-US" sz="3000" b="1" dirty="0">
                <a:solidFill>
                  <a:schemeClr val="tx1"/>
                </a:solidFill>
                <a:latin typeface="+mn-lt"/>
                <a:ea typeface="+mn-ea"/>
                <a:cs typeface="+mn-cs"/>
              </a:rPr>
              <a:t>those who confer secretly </a:t>
            </a:r>
            <a:r>
              <a:rPr lang="en-US" sz="3000" b="1" dirty="0" smtClean="0">
                <a:solidFill>
                  <a:schemeClr val="tx1"/>
                </a:solidFill>
                <a:latin typeface="+mn-lt"/>
                <a:ea typeface="+mn-ea"/>
                <a:cs typeface="+mn-cs"/>
              </a:rPr>
              <a:t>together. Of </a:t>
            </a:r>
            <a:r>
              <a:rPr lang="en-US" sz="3000" b="1" dirty="0">
                <a:solidFill>
                  <a:schemeClr val="tx1"/>
                </a:solidFill>
                <a:latin typeface="+mn-lt"/>
                <a:ea typeface="+mn-ea"/>
                <a:cs typeface="+mn-cs"/>
              </a:rPr>
              <a:t>those who discontentedly </a:t>
            </a:r>
            <a:r>
              <a:rPr lang="en-US" sz="3000" b="1" dirty="0" smtClean="0">
                <a:solidFill>
                  <a:schemeClr val="tx1"/>
                </a:solidFill>
                <a:latin typeface="+mn-lt"/>
                <a:ea typeface="+mn-ea"/>
                <a:cs typeface="+mn-cs"/>
              </a:rPr>
              <a:t>complain.</a:t>
            </a:r>
            <a:endParaRPr lang="en-US" sz="3000" b="1" dirty="0" smtClean="0"/>
          </a:p>
          <a:p>
            <a:pPr>
              <a:buSzPct val="101000"/>
              <a:buFont typeface="Wingdings" pitchFamily="2" charset="2"/>
              <a:buChar char="Ø"/>
            </a:pPr>
            <a:r>
              <a:rPr lang="en-US" sz="3000" b="1" dirty="0" smtClean="0">
                <a:solidFill>
                  <a:schemeClr val="bg2"/>
                </a:solidFill>
              </a:rPr>
              <a:t>Numbers 16 </a:t>
            </a:r>
            <a:r>
              <a:rPr lang="en-US" sz="3000" b="1" dirty="0" smtClean="0"/>
              <a:t>Complaining </a:t>
            </a:r>
            <a:r>
              <a:rPr lang="en-US" sz="3000" b="1" dirty="0"/>
              <a:t>A</a:t>
            </a:r>
            <a:r>
              <a:rPr lang="en-US" sz="3000" b="1" dirty="0" smtClean="0"/>
              <a:t>gainst God’s Way</a:t>
            </a:r>
          </a:p>
          <a:p>
            <a:pPr>
              <a:buSzPct val="101000"/>
              <a:buFont typeface="Wingdings" pitchFamily="2" charset="2"/>
              <a:buChar char="Ø"/>
            </a:pPr>
            <a:r>
              <a:rPr lang="en-US" sz="3000" b="1" dirty="0" err="1" smtClean="0"/>
              <a:t>Korah</a:t>
            </a:r>
            <a:r>
              <a:rPr lang="en-US" sz="3000" b="1" dirty="0" smtClean="0"/>
              <a:t> the Ringleader In The Complaining, An Evil Influence. </a:t>
            </a:r>
            <a:r>
              <a:rPr lang="en-US" sz="3000" b="1" dirty="0" smtClean="0">
                <a:solidFill>
                  <a:schemeClr val="bg2"/>
                </a:solidFill>
              </a:rPr>
              <a:t>Vs.1, 22</a:t>
            </a:r>
            <a:r>
              <a:rPr lang="en-US" sz="3000" b="1" dirty="0" smtClean="0"/>
              <a:t>.  The Murmuring Rebellion.</a:t>
            </a:r>
          </a:p>
          <a:p>
            <a:pPr>
              <a:buSzPct val="101000"/>
              <a:buFont typeface="Wingdings" pitchFamily="2" charset="2"/>
              <a:buChar char="Ø"/>
            </a:pPr>
            <a:r>
              <a:rPr lang="en-US" sz="3000" b="1" dirty="0" smtClean="0"/>
              <a:t>Destroyed of the Destroying Angel – </a:t>
            </a:r>
            <a:r>
              <a:rPr lang="en-US" sz="3000" b="1" dirty="0" smtClean="0">
                <a:solidFill>
                  <a:schemeClr val="bg2"/>
                </a:solidFill>
              </a:rPr>
              <a:t>Ex.12:23, 2Sam.24:16, 2 Kg.19:35, Heb.11:28</a:t>
            </a:r>
          </a:p>
          <a:p>
            <a:pPr>
              <a:buSzPct val="101000"/>
              <a:buFont typeface="Wingdings" pitchFamily="2" charset="2"/>
              <a:buChar char="Ø"/>
            </a:pPr>
            <a:r>
              <a:rPr lang="en-US" sz="2900" b="1" dirty="0" smtClean="0"/>
              <a:t>Don’t Complain Against God’s Will and Ways, </a:t>
            </a:r>
            <a:r>
              <a:rPr lang="en-US" sz="2900" b="1" dirty="0" smtClean="0">
                <a:solidFill>
                  <a:schemeClr val="bg2"/>
                </a:solidFill>
              </a:rPr>
              <a:t>Phil.2:14</a:t>
            </a:r>
          </a:p>
          <a:p>
            <a:pPr>
              <a:buSzPct val="101000"/>
              <a:buFont typeface="Wingdings" pitchFamily="2" charset="2"/>
              <a:buChar char="Ø"/>
            </a:pPr>
            <a:endParaRPr lang="en-US" b="1" dirty="0" smtClean="0"/>
          </a:p>
          <a:p>
            <a:pPr>
              <a:buSzPct val="101000"/>
              <a:buFont typeface="Wingdings" pitchFamily="2" charset="2"/>
              <a:buChar char="Ø"/>
            </a:pPr>
            <a:endParaRPr lang="en-US" b="1" dirty="0"/>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517525"/>
            <a:ext cx="8534400" cy="701675"/>
          </a:xfrm>
        </p:spPr>
        <p:txBody>
          <a:bodyPr>
            <a:normAutofit fontScale="90000"/>
          </a:bodyPr>
          <a:lstStyle/>
          <a:p>
            <a:pPr algn="ctr"/>
            <a:r>
              <a:rPr lang="en-US" sz="4800" b="1" dirty="0" smtClean="0">
                <a:solidFill>
                  <a:schemeClr val="bg2"/>
                </a:solidFill>
                <a:latin typeface="Arial Rounded MT Bold" pitchFamily="34" charset="0"/>
              </a:rPr>
              <a:t>God’s Plan To Save</a:t>
            </a:r>
            <a:endParaRPr lang="en-US" sz="4800" b="1" dirty="0">
              <a:solidFill>
                <a:schemeClr val="bg2"/>
              </a:solidFill>
              <a:latin typeface="Arial Rounded MT Bold" pitchFamily="34" charset="0"/>
            </a:endParaRPr>
          </a:p>
        </p:txBody>
      </p:sp>
      <p:sp>
        <p:nvSpPr>
          <p:cNvPr id="15363" name="Rectangle 3"/>
          <p:cNvSpPr>
            <a:spLocks noGrp="1" noChangeArrowheads="1"/>
          </p:cNvSpPr>
          <p:nvPr>
            <p:ph type="body" idx="1"/>
          </p:nvPr>
        </p:nvSpPr>
        <p:spPr>
          <a:xfrm>
            <a:off x="381000" y="1219200"/>
            <a:ext cx="8610600" cy="5393293"/>
          </a:xfrm>
        </p:spPr>
        <p:txBody>
          <a:bodyPr/>
          <a:lstStyle/>
          <a:p>
            <a:pPr marL="609600" indent="-609600">
              <a:buClr>
                <a:schemeClr val="tx1"/>
              </a:buClr>
              <a:buSzPct val="101000"/>
              <a:buFont typeface="Wingdings" pitchFamily="2" charset="2"/>
              <a:buAutoNum type="arabicPeriod"/>
            </a:pPr>
            <a:r>
              <a:rPr lang="en-US" b="1" dirty="0">
                <a:solidFill>
                  <a:schemeClr val="tx2"/>
                </a:solidFill>
              </a:rPr>
              <a:t>Hear the gospel of Christ,  </a:t>
            </a:r>
            <a:r>
              <a:rPr lang="en-US" sz="2800" b="1" dirty="0">
                <a:solidFill>
                  <a:schemeClr val="tx2"/>
                </a:solidFill>
              </a:rPr>
              <a:t>Acts 18:8</a:t>
            </a:r>
            <a:endParaRPr lang="en-US" sz="1600" b="1" dirty="0">
              <a:solidFill>
                <a:schemeClr val="tx2"/>
              </a:solidFill>
            </a:endParaRPr>
          </a:p>
          <a:p>
            <a:pPr marL="609600" indent="-609600">
              <a:buClr>
                <a:schemeClr val="tx1"/>
              </a:buClr>
              <a:buSzPct val="101000"/>
              <a:buFont typeface="Wingdings" pitchFamily="2" charset="2"/>
              <a:buAutoNum type="arabicPeriod"/>
            </a:pPr>
            <a:r>
              <a:rPr lang="en-US" b="1" dirty="0">
                <a:solidFill>
                  <a:schemeClr val="tx2"/>
                </a:solidFill>
              </a:rPr>
              <a:t>Believe in Jesus Christ,   </a:t>
            </a:r>
            <a:r>
              <a:rPr lang="en-US" sz="2800" b="1" dirty="0">
                <a:solidFill>
                  <a:schemeClr val="tx2"/>
                </a:solidFill>
              </a:rPr>
              <a:t>Jn.3:16</a:t>
            </a:r>
            <a:endParaRPr lang="en-US" sz="1000" b="1" dirty="0">
              <a:solidFill>
                <a:schemeClr val="tx2"/>
              </a:solidFill>
            </a:endParaRPr>
          </a:p>
          <a:p>
            <a:pPr marL="609600" indent="-609600">
              <a:buClr>
                <a:schemeClr val="tx1"/>
              </a:buClr>
              <a:buSzPct val="101000"/>
              <a:buFont typeface="Wingdings" pitchFamily="2" charset="2"/>
              <a:buAutoNum type="arabicPeriod"/>
            </a:pPr>
            <a:r>
              <a:rPr lang="en-US" b="1" dirty="0">
                <a:solidFill>
                  <a:schemeClr val="tx2"/>
                </a:solidFill>
              </a:rPr>
              <a:t>Repent and Turn to God</a:t>
            </a:r>
            <a:r>
              <a:rPr lang="en-US" sz="2800" b="1" dirty="0">
                <a:solidFill>
                  <a:schemeClr val="tx2"/>
                </a:solidFill>
              </a:rPr>
              <a:t>,  Acts 17:30</a:t>
            </a:r>
          </a:p>
          <a:p>
            <a:pPr marL="609600" indent="-609600">
              <a:buClr>
                <a:schemeClr val="tx1"/>
              </a:buClr>
              <a:buSzPct val="101000"/>
              <a:buFont typeface="Wingdings" pitchFamily="2" charset="2"/>
              <a:buAutoNum type="arabicPeriod"/>
            </a:pPr>
            <a:r>
              <a:rPr lang="en-US" b="1" dirty="0">
                <a:solidFill>
                  <a:schemeClr val="tx2"/>
                </a:solidFill>
              </a:rPr>
              <a:t>Confess Jesus Before Men</a:t>
            </a:r>
            <a:r>
              <a:rPr lang="en-US" sz="2800" b="1" dirty="0">
                <a:solidFill>
                  <a:schemeClr val="tx2"/>
                </a:solidFill>
              </a:rPr>
              <a:t>,  Acts 8:37</a:t>
            </a:r>
            <a:endParaRPr lang="en-US" sz="2400" b="1" dirty="0">
              <a:solidFill>
                <a:schemeClr val="tx2"/>
              </a:solidFill>
            </a:endParaRPr>
          </a:p>
          <a:p>
            <a:pPr marL="609600" indent="-609600">
              <a:buClr>
                <a:schemeClr val="tx1"/>
              </a:buClr>
              <a:buSzPct val="101000"/>
              <a:buFont typeface="Wingdings" pitchFamily="2" charset="2"/>
              <a:buAutoNum type="arabicPeriod"/>
            </a:pPr>
            <a:r>
              <a:rPr lang="en-US" b="1" dirty="0">
                <a:solidFill>
                  <a:schemeClr val="tx2"/>
                </a:solidFill>
              </a:rPr>
              <a:t>Be Baptized For Forgiveness</a:t>
            </a:r>
            <a:r>
              <a:rPr lang="en-US" sz="2800" b="1" dirty="0">
                <a:solidFill>
                  <a:schemeClr val="tx2"/>
                </a:solidFill>
              </a:rPr>
              <a:t>,  Acts 22:16</a:t>
            </a:r>
          </a:p>
          <a:p>
            <a:pPr marL="609600" indent="-609600">
              <a:buClr>
                <a:schemeClr val="folHlink"/>
              </a:buClr>
              <a:buSzPct val="101000"/>
              <a:buFont typeface="Wingdings" pitchFamily="2" charset="2"/>
              <a:buNone/>
            </a:pPr>
            <a:r>
              <a:rPr lang="en-US" sz="2800" b="1" dirty="0">
                <a:solidFill>
                  <a:schemeClr val="tx2"/>
                </a:solidFill>
              </a:rPr>
              <a:t>    </a:t>
            </a:r>
            <a:r>
              <a:rPr lang="en-US" sz="2800" b="1" dirty="0" smtClean="0">
                <a:solidFill>
                  <a:schemeClr val="tx2"/>
                </a:solidFill>
              </a:rPr>
              <a:t>    </a:t>
            </a:r>
            <a:r>
              <a:rPr lang="en-US" sz="2800" b="1" dirty="0">
                <a:solidFill>
                  <a:schemeClr val="tx2"/>
                </a:solidFill>
              </a:rPr>
              <a:t>---------------------------------------</a:t>
            </a:r>
            <a:endParaRPr lang="en-US" sz="2400" b="1" dirty="0">
              <a:solidFill>
                <a:schemeClr val="tx2"/>
              </a:solidFill>
            </a:endParaRPr>
          </a:p>
          <a:p>
            <a:pPr marL="609600" indent="-609600">
              <a:buSzPct val="101000"/>
              <a:buFont typeface="Wingdings" pitchFamily="2" charset="2"/>
              <a:buChar char="Ø"/>
            </a:pPr>
            <a:r>
              <a:rPr lang="en-US" b="1" dirty="0">
                <a:solidFill>
                  <a:schemeClr val="bg2"/>
                </a:solidFill>
              </a:rPr>
              <a:t>Cleave Unto The Lord, </a:t>
            </a:r>
            <a:r>
              <a:rPr lang="en-US" sz="2400" b="1" dirty="0">
                <a:solidFill>
                  <a:schemeClr val="bg2"/>
                </a:solidFill>
              </a:rPr>
              <a:t> </a:t>
            </a:r>
            <a:r>
              <a:rPr lang="en-US" sz="2800" b="1" dirty="0">
                <a:solidFill>
                  <a:schemeClr val="bg2"/>
                </a:solidFill>
              </a:rPr>
              <a:t>Acts 11:23</a:t>
            </a:r>
            <a:endParaRPr lang="en-US" b="1" dirty="0">
              <a:solidFill>
                <a:schemeClr val="bg2"/>
              </a:solidFill>
            </a:endParaRPr>
          </a:p>
          <a:p>
            <a:pPr marL="609600" indent="-609600">
              <a:buSzPct val="101000"/>
              <a:buFont typeface="Wingdings" pitchFamily="2" charset="2"/>
              <a:buChar char="Ø"/>
            </a:pPr>
            <a:r>
              <a:rPr lang="en-US" b="1" dirty="0">
                <a:solidFill>
                  <a:schemeClr val="bg2"/>
                </a:solidFill>
              </a:rPr>
              <a:t>If Err From The Truth: Repent and Pray God</a:t>
            </a:r>
            <a:r>
              <a:rPr lang="en-US" sz="2800" b="1" dirty="0">
                <a:solidFill>
                  <a:schemeClr val="bg2"/>
                </a:solidFill>
              </a:rPr>
              <a:t>  Acts 8:22</a:t>
            </a:r>
            <a:endParaRPr lang="en-US" sz="2400" b="1" dirty="0">
              <a:solidFill>
                <a:schemeClr val="bg2"/>
              </a:solidFill>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Effect transition="in" filter="dissolve">
                                      <p:cBhvr>
                                        <p:cTn id="7" dur="500"/>
                                        <p:tgtEl>
                                          <p:spTgt spid="15362">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500"/>
                                  </p:stCondLst>
                                  <p:childTnLst>
                                    <p:set>
                                      <p:cBhvr>
                                        <p:cTn id="10" dur="1" fill="hold">
                                          <p:stCondLst>
                                            <p:cond delay="0"/>
                                          </p:stCondLst>
                                        </p:cTn>
                                        <p:tgtEl>
                                          <p:spTgt spid="15363">
                                            <p:txEl>
                                              <p:pRg st="0" end="0"/>
                                            </p:txEl>
                                          </p:spTgt>
                                        </p:tgtEl>
                                        <p:attrNameLst>
                                          <p:attrName>style.visibility</p:attrName>
                                        </p:attrNameLst>
                                      </p:cBhvr>
                                      <p:to>
                                        <p:strVal val="visible"/>
                                      </p:to>
                                    </p:set>
                                    <p:animEffect transition="in" filter="wipe(left)">
                                      <p:cBhvr>
                                        <p:cTn id="11" dur="1000"/>
                                        <p:tgtEl>
                                          <p:spTgt spid="15363">
                                            <p:txEl>
                                              <p:pRg st="0" end="0"/>
                                            </p:txEl>
                                          </p:spTgt>
                                        </p:tgtEl>
                                      </p:cBhvr>
                                    </p:animEffect>
                                  </p:childTnLst>
                                </p:cTn>
                              </p:par>
                            </p:childTnLst>
                          </p:cTn>
                        </p:par>
                        <p:par>
                          <p:cTn id="12" fill="hold">
                            <p:stCondLst>
                              <p:cond delay="2000"/>
                            </p:stCondLst>
                            <p:childTnLst>
                              <p:par>
                                <p:cTn id="13" presetID="22" presetClass="entr" presetSubtype="8" fill="hold" grpId="0" nodeType="afterEffect">
                                  <p:stCondLst>
                                    <p:cond delay="500"/>
                                  </p:stCondLst>
                                  <p:childTnLst>
                                    <p:set>
                                      <p:cBhvr>
                                        <p:cTn id="14" dur="1" fill="hold">
                                          <p:stCondLst>
                                            <p:cond delay="0"/>
                                          </p:stCondLst>
                                        </p:cTn>
                                        <p:tgtEl>
                                          <p:spTgt spid="15363">
                                            <p:txEl>
                                              <p:pRg st="1" end="1"/>
                                            </p:txEl>
                                          </p:spTgt>
                                        </p:tgtEl>
                                        <p:attrNameLst>
                                          <p:attrName>style.visibility</p:attrName>
                                        </p:attrNameLst>
                                      </p:cBhvr>
                                      <p:to>
                                        <p:strVal val="visible"/>
                                      </p:to>
                                    </p:set>
                                    <p:animEffect transition="in" filter="wipe(left)">
                                      <p:cBhvr>
                                        <p:cTn id="15" dur="1000"/>
                                        <p:tgtEl>
                                          <p:spTgt spid="15363">
                                            <p:txEl>
                                              <p:pRg st="1" end="1"/>
                                            </p:txEl>
                                          </p:spTgt>
                                        </p:tgtEl>
                                      </p:cBhvr>
                                    </p:animEffect>
                                  </p:childTnLst>
                                </p:cTn>
                              </p:par>
                            </p:childTnLst>
                          </p:cTn>
                        </p:par>
                        <p:par>
                          <p:cTn id="16" fill="hold">
                            <p:stCondLst>
                              <p:cond delay="3500"/>
                            </p:stCondLst>
                            <p:childTnLst>
                              <p:par>
                                <p:cTn id="17" presetID="22" presetClass="entr" presetSubtype="8" fill="hold" grpId="0" nodeType="afterEffect">
                                  <p:stCondLst>
                                    <p:cond delay="500"/>
                                  </p:stCondLst>
                                  <p:childTnLst>
                                    <p:set>
                                      <p:cBhvr>
                                        <p:cTn id="18" dur="1" fill="hold">
                                          <p:stCondLst>
                                            <p:cond delay="0"/>
                                          </p:stCondLst>
                                        </p:cTn>
                                        <p:tgtEl>
                                          <p:spTgt spid="15363">
                                            <p:txEl>
                                              <p:pRg st="2" end="2"/>
                                            </p:txEl>
                                          </p:spTgt>
                                        </p:tgtEl>
                                        <p:attrNameLst>
                                          <p:attrName>style.visibility</p:attrName>
                                        </p:attrNameLst>
                                      </p:cBhvr>
                                      <p:to>
                                        <p:strVal val="visible"/>
                                      </p:to>
                                    </p:set>
                                    <p:animEffect transition="in" filter="wipe(left)">
                                      <p:cBhvr>
                                        <p:cTn id="19" dur="1000"/>
                                        <p:tgtEl>
                                          <p:spTgt spid="15363">
                                            <p:txEl>
                                              <p:pRg st="2" end="2"/>
                                            </p:txEl>
                                          </p:spTgt>
                                        </p:tgtEl>
                                      </p:cBhvr>
                                    </p:animEffect>
                                  </p:childTnLst>
                                </p:cTn>
                              </p:par>
                            </p:childTnLst>
                          </p:cTn>
                        </p:par>
                        <p:par>
                          <p:cTn id="20" fill="hold">
                            <p:stCondLst>
                              <p:cond delay="5000"/>
                            </p:stCondLst>
                            <p:childTnLst>
                              <p:par>
                                <p:cTn id="21" presetID="22" presetClass="entr" presetSubtype="8" fill="hold" grpId="0" nodeType="afterEffect">
                                  <p:stCondLst>
                                    <p:cond delay="500"/>
                                  </p:stCondLst>
                                  <p:childTnLst>
                                    <p:set>
                                      <p:cBhvr>
                                        <p:cTn id="22" dur="1" fill="hold">
                                          <p:stCondLst>
                                            <p:cond delay="0"/>
                                          </p:stCondLst>
                                        </p:cTn>
                                        <p:tgtEl>
                                          <p:spTgt spid="15363">
                                            <p:txEl>
                                              <p:pRg st="3" end="3"/>
                                            </p:txEl>
                                          </p:spTgt>
                                        </p:tgtEl>
                                        <p:attrNameLst>
                                          <p:attrName>style.visibility</p:attrName>
                                        </p:attrNameLst>
                                      </p:cBhvr>
                                      <p:to>
                                        <p:strVal val="visible"/>
                                      </p:to>
                                    </p:set>
                                    <p:animEffect transition="in" filter="wipe(left)">
                                      <p:cBhvr>
                                        <p:cTn id="23" dur="1000"/>
                                        <p:tgtEl>
                                          <p:spTgt spid="15363">
                                            <p:txEl>
                                              <p:pRg st="3" end="3"/>
                                            </p:txEl>
                                          </p:spTgt>
                                        </p:tgtEl>
                                      </p:cBhvr>
                                    </p:animEffect>
                                  </p:childTnLst>
                                </p:cTn>
                              </p:par>
                            </p:childTnLst>
                          </p:cTn>
                        </p:par>
                        <p:par>
                          <p:cTn id="24" fill="hold">
                            <p:stCondLst>
                              <p:cond delay="6500"/>
                            </p:stCondLst>
                            <p:childTnLst>
                              <p:par>
                                <p:cTn id="25" presetID="22" presetClass="entr" presetSubtype="8" fill="hold" grpId="0" nodeType="afterEffect">
                                  <p:stCondLst>
                                    <p:cond delay="500"/>
                                  </p:stCondLst>
                                  <p:childTnLst>
                                    <p:set>
                                      <p:cBhvr>
                                        <p:cTn id="26" dur="1" fill="hold">
                                          <p:stCondLst>
                                            <p:cond delay="0"/>
                                          </p:stCondLst>
                                        </p:cTn>
                                        <p:tgtEl>
                                          <p:spTgt spid="15363">
                                            <p:txEl>
                                              <p:pRg st="4" end="4"/>
                                            </p:txEl>
                                          </p:spTgt>
                                        </p:tgtEl>
                                        <p:attrNameLst>
                                          <p:attrName>style.visibility</p:attrName>
                                        </p:attrNameLst>
                                      </p:cBhvr>
                                      <p:to>
                                        <p:strVal val="visible"/>
                                      </p:to>
                                    </p:set>
                                    <p:animEffect transition="in" filter="wipe(left)">
                                      <p:cBhvr>
                                        <p:cTn id="27" dur="1000"/>
                                        <p:tgtEl>
                                          <p:spTgt spid="15363">
                                            <p:txEl>
                                              <p:pRg st="4" end="4"/>
                                            </p:txEl>
                                          </p:spTgt>
                                        </p:tgtEl>
                                      </p:cBhvr>
                                    </p:animEffect>
                                  </p:childTnLst>
                                </p:cTn>
                              </p:par>
                            </p:childTnLst>
                          </p:cTn>
                        </p:par>
                        <p:par>
                          <p:cTn id="28" fill="hold">
                            <p:stCondLst>
                              <p:cond delay="8000"/>
                            </p:stCondLst>
                            <p:childTnLst>
                              <p:par>
                                <p:cTn id="29" presetID="22" presetClass="entr" presetSubtype="8" fill="hold" grpId="0" nodeType="afterEffect">
                                  <p:stCondLst>
                                    <p:cond delay="500"/>
                                  </p:stCondLst>
                                  <p:childTnLst>
                                    <p:set>
                                      <p:cBhvr>
                                        <p:cTn id="30" dur="1" fill="hold">
                                          <p:stCondLst>
                                            <p:cond delay="0"/>
                                          </p:stCondLst>
                                        </p:cTn>
                                        <p:tgtEl>
                                          <p:spTgt spid="15363">
                                            <p:txEl>
                                              <p:pRg st="5" end="5"/>
                                            </p:txEl>
                                          </p:spTgt>
                                        </p:tgtEl>
                                        <p:attrNameLst>
                                          <p:attrName>style.visibility</p:attrName>
                                        </p:attrNameLst>
                                      </p:cBhvr>
                                      <p:to>
                                        <p:strVal val="visible"/>
                                      </p:to>
                                    </p:set>
                                    <p:animEffect transition="in" filter="wipe(left)">
                                      <p:cBhvr>
                                        <p:cTn id="31" dur="1000"/>
                                        <p:tgtEl>
                                          <p:spTgt spid="15363">
                                            <p:txEl>
                                              <p:pRg st="5" end="5"/>
                                            </p:txEl>
                                          </p:spTgt>
                                        </p:tgtEl>
                                      </p:cBhvr>
                                    </p:animEffect>
                                  </p:childTnLst>
                                </p:cTn>
                              </p:par>
                            </p:childTnLst>
                          </p:cTn>
                        </p:par>
                        <p:par>
                          <p:cTn id="32" fill="hold">
                            <p:stCondLst>
                              <p:cond delay="9500"/>
                            </p:stCondLst>
                            <p:childTnLst>
                              <p:par>
                                <p:cTn id="33" presetID="22" presetClass="entr" presetSubtype="8" fill="hold" grpId="0" nodeType="afterEffect">
                                  <p:stCondLst>
                                    <p:cond delay="500"/>
                                  </p:stCondLst>
                                  <p:childTnLst>
                                    <p:set>
                                      <p:cBhvr>
                                        <p:cTn id="34" dur="1" fill="hold">
                                          <p:stCondLst>
                                            <p:cond delay="0"/>
                                          </p:stCondLst>
                                        </p:cTn>
                                        <p:tgtEl>
                                          <p:spTgt spid="15363">
                                            <p:txEl>
                                              <p:pRg st="6" end="6"/>
                                            </p:txEl>
                                          </p:spTgt>
                                        </p:tgtEl>
                                        <p:attrNameLst>
                                          <p:attrName>style.visibility</p:attrName>
                                        </p:attrNameLst>
                                      </p:cBhvr>
                                      <p:to>
                                        <p:strVal val="visible"/>
                                      </p:to>
                                    </p:set>
                                    <p:animEffect transition="in" filter="wipe(left)">
                                      <p:cBhvr>
                                        <p:cTn id="35" dur="1000"/>
                                        <p:tgtEl>
                                          <p:spTgt spid="1536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500"/>
                                  </p:stCondLst>
                                  <p:childTnLst>
                                    <p:set>
                                      <p:cBhvr>
                                        <p:cTn id="39" dur="1" fill="hold">
                                          <p:stCondLst>
                                            <p:cond delay="0"/>
                                          </p:stCondLst>
                                        </p:cTn>
                                        <p:tgtEl>
                                          <p:spTgt spid="15363">
                                            <p:txEl>
                                              <p:pRg st="7" end="7"/>
                                            </p:txEl>
                                          </p:spTgt>
                                        </p:tgtEl>
                                        <p:attrNameLst>
                                          <p:attrName>style.visibility</p:attrName>
                                        </p:attrNameLst>
                                      </p:cBhvr>
                                      <p:to>
                                        <p:strVal val="visible"/>
                                      </p:to>
                                    </p:set>
                                    <p:animEffect transition="in" filter="wipe(left)">
                                      <p:cBhvr>
                                        <p:cTn id="40" dur="1000"/>
                                        <p:tgtEl>
                                          <p:spTgt spid="153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autoUpdateAnimBg="0"/>
      <p:bldP spid="15363" grpId="0" build="p" autoUpdateAnimBg="0" advAuto="10000"/>
    </p:bldLst>
  </p:timing>
</p:sld>
</file>

<file path=ppt/theme/theme1.xml><?xml version="1.0" encoding="utf-8"?>
<a:theme xmlns:a="http://schemas.openxmlformats.org/drawingml/2006/main" name="Quadrant design template">
  <a:themeElements>
    <a:clrScheme name="Office Theme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Office Theme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Office Theme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Office Theme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Office Theme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Office Theme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Green_Swirls_Template_Segoe">
  <a:themeElements>
    <a:clrScheme name="Firelight">
      <a:dk1>
        <a:sysClr val="windowText" lastClr="000000"/>
      </a:dk1>
      <a:lt1>
        <a:sysClr val="window" lastClr="FFFFFF"/>
      </a:lt1>
      <a:dk2>
        <a:srgbClr val="9F1C00"/>
      </a:dk2>
      <a:lt2>
        <a:srgbClr val="EEECE1"/>
      </a:lt2>
      <a:accent1>
        <a:srgbClr val="FF881F"/>
      </a:accent1>
      <a:accent2>
        <a:srgbClr val="771C00"/>
      </a:accent2>
      <a:accent3>
        <a:srgbClr val="576A2C"/>
      </a:accent3>
      <a:accent4>
        <a:srgbClr val="A24D00"/>
      </a:accent4>
      <a:accent5>
        <a:srgbClr val="244872"/>
      </a:accent5>
      <a:accent6>
        <a:srgbClr val="5E341C"/>
      </a:accent6>
      <a:hlink>
        <a:srgbClr val="FF912E"/>
      </a:hlink>
      <a:folHlink>
        <a:srgbClr val="B5CB8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bbles">
      <a:fillStyleLst>
        <a:solidFill>
          <a:schemeClr val="phClr"/>
        </a:solidFill>
        <a:gradFill rotWithShape="1">
          <a:gsLst>
            <a:gs pos="0">
              <a:schemeClr val="phClr">
                <a:tint val="50000"/>
                <a:alpha val="85000"/>
                <a:satMod val="150000"/>
              </a:schemeClr>
            </a:gs>
            <a:gs pos="35000">
              <a:schemeClr val="phClr">
                <a:tint val="70000"/>
                <a:shade val="90000"/>
                <a:alpha val="85000"/>
                <a:satMod val="200000"/>
              </a:schemeClr>
            </a:gs>
            <a:gs pos="100000">
              <a:schemeClr val="phClr">
                <a:tint val="90000"/>
                <a:shade val="100000"/>
                <a:alpha val="85000"/>
                <a:satMod val="250000"/>
              </a:schemeClr>
            </a:gs>
          </a:gsLst>
          <a:lin ang="0" scaled="1"/>
        </a:gradFill>
        <a:gradFill rotWithShape="1">
          <a:gsLst>
            <a:gs pos="0">
              <a:schemeClr val="phClr">
                <a:shade val="40000"/>
                <a:satMod val="115000"/>
              </a:schemeClr>
            </a:gs>
            <a:gs pos="80000">
              <a:schemeClr val="phClr">
                <a:shade val="90000"/>
                <a:satMod val="130000"/>
              </a:schemeClr>
            </a:gs>
            <a:gs pos="100000">
              <a:schemeClr val="phClr">
                <a:shade val="100000"/>
                <a:satMod val="150000"/>
              </a:schemeClr>
            </a:gs>
          </a:gsLst>
          <a:lin ang="7800000" scaled="0"/>
        </a:gradFill>
      </a:fillStyleLst>
      <a:lnStyleLst>
        <a:ln w="25400" cap="flat" cmpd="sng" algn="ctr">
          <a:solidFill>
            <a:schemeClr val="phClr">
              <a:shade val="95000"/>
              <a:satMod val="105000"/>
            </a:schemeClr>
          </a:solidFill>
          <a:prstDash val="solid"/>
        </a:ln>
        <a:ln w="44450" cap="flat" cmpd="sng" algn="ctr">
          <a:solidFill>
            <a:schemeClr val="phClr">
              <a:alpha val="80000"/>
              <a:satMod val="110000"/>
            </a:schemeClr>
          </a:solidFill>
          <a:prstDash val="solid"/>
        </a:ln>
        <a:ln w="63500" cap="flat" cmpd="sng" algn="ctr">
          <a:solidFill>
            <a:schemeClr val="phClr">
              <a:alpha val="80000"/>
              <a:satMod val="115000"/>
            </a:schemeClr>
          </a:solidFill>
          <a:prstDash val="solid"/>
        </a:ln>
      </a:lnStyleLst>
      <a:effectStyleLst>
        <a:effectStyle>
          <a:effectLst>
            <a:innerShdw blurRad="50800" dist="25400" dir="13500000">
              <a:srgbClr val="FFFFFF">
                <a:alpha val="75000"/>
              </a:srgbClr>
            </a:innerShdw>
          </a:effectLst>
        </a:effectStyle>
        <a:effectStyle>
          <a:effectLst>
            <a:innerShdw blurRad="76200" dist="25400" dir="13500000">
              <a:srgbClr val="FFFFFF">
                <a:alpha val="75000"/>
              </a:srgbClr>
            </a:innerShdw>
            <a:reflection blurRad="63500" stA="35000" endPos="35000" dist="12700" dir="5400000" sy="-100000" rotWithShape="0"/>
          </a:effectLst>
        </a:effectStyle>
        <a:effectStyle>
          <a:effectLst>
            <a:reflection blurRad="63500" stA="35000" endPos="35000" dist="12700" dir="5400000" sy="-100000" rotWithShape="0"/>
          </a:effectLst>
          <a:scene3d>
            <a:camera prst="orthographicFront">
              <a:rot lat="0" lon="0" rev="0"/>
            </a:camera>
            <a:lightRig rig="balanced" dir="bl">
              <a:rot lat="0" lon="0" rev="7800000"/>
            </a:lightRig>
          </a:scene3d>
          <a:sp3d prstMaterial="translucent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Quadrant design template</Template>
  <TotalTime>316</TotalTime>
  <Words>166</Words>
  <Application>Microsoft Office PowerPoint</Application>
  <PresentationFormat>On-screen Show (4:3)</PresentationFormat>
  <Paragraphs>19</Paragraphs>
  <Slides>3</Slides>
  <Notes>1</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Quadrant design template</vt:lpstr>
      <vt:lpstr>1_Green_Swirls_Template_Segoe</vt:lpstr>
      <vt:lpstr>Nor grumble, as some of them did and were destroyed by the Destroyer. ESV You must stop complaining, as some of them were doing, and were destroyed by the destroying angel.  ISV Nor murmur as some of them also murmured and were destroyed by the destroyer.  MKJV</vt:lpstr>
      <vt:lpstr>Grumbling - Complaining - Murmuring</vt:lpstr>
      <vt:lpstr>God’s Plan To Save</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 grumble, as some of them did and were destroyed by the Destroyer. ESV You must stop complaining, as some of them were doing, and were destroyed by the destroying angel.  ISV Nor murmur as some of them also murmured and were destroyed by the destroyer.  MKJV </dc:title>
  <dc:subject/>
  <dc:creator>Owner</dc:creator>
  <cp:keywords/>
  <dc:description/>
  <cp:lastModifiedBy>Danny McKibben</cp:lastModifiedBy>
  <cp:revision>16</cp:revision>
  <cp:lastPrinted>1601-01-01T00:00:00Z</cp:lastPrinted>
  <dcterms:created xsi:type="dcterms:W3CDTF">2014-11-30T14:22:34Z</dcterms:created>
  <dcterms:modified xsi:type="dcterms:W3CDTF">2014-11-30T19:56:52Z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TC102037871033</vt:lpwstr>
  </property>
</Properties>
</file>