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6" r:id="rId3"/>
    <p:sldId id="257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00"/>
    <a:srgbClr val="A8EEFE"/>
    <a:srgbClr val="96EAFE"/>
    <a:srgbClr val="7C5989"/>
    <a:srgbClr val="000066"/>
    <a:srgbClr val="333399"/>
    <a:srgbClr val="FFFFFF"/>
    <a:srgbClr val="336699"/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64" autoAdjust="0"/>
  </p:normalViewPr>
  <p:slideViewPr>
    <p:cSldViewPr>
      <p:cViewPr varScale="1">
        <p:scale>
          <a:sx n="80" d="100"/>
          <a:sy n="80" d="100"/>
        </p:scale>
        <p:origin x="-102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59D7E-857A-4064-91C5-F22BB92B7FD9}" type="datetimeFigureOut">
              <a:rPr lang="en-US" smtClean="0"/>
              <a:pPr/>
              <a:t>11/23/2014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A67F2-6B83-42EB-BFBD-7A2AD706DD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D4036E-4AE2-415D-8404-AC371A2BDD92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581400"/>
            <a:ext cx="9144000" cy="781050"/>
          </a:xfrm>
        </p:spPr>
        <p:txBody>
          <a:bodyPr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546600"/>
            <a:ext cx="9144000" cy="787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13525"/>
            <a:ext cx="2133600" cy="16827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3525"/>
            <a:ext cx="2133600" cy="16827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6321E342-2E1D-41F9-9A04-5EC69E89F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76937-06FB-41DD-8C6E-DBEB101A2D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15050" y="0"/>
            <a:ext cx="19621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57340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261014-587D-4AFD-B282-425CE4145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 spd="slow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002FB-1620-4CCB-96A3-6AC272958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FAC76-FF64-49F3-A91F-361483698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38481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29100" y="685800"/>
            <a:ext cx="38481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C6C1D-A815-44B8-849A-896B1F9C5B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A8D32-44BB-4DCA-849C-1F21599269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87889-DEAE-49AB-AF5F-6AA4A1F6C9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07CE56-0597-4D06-82BA-DC54089A61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7931C-D1D8-42F5-8CF0-65BF2FEE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63E1F-D000-4CEA-BBD1-764651815F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7848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5800"/>
            <a:ext cx="78486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84950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3525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Tahoma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Tahoma" charset="0"/>
              </a:defRPr>
            </a:lvl1pPr>
          </a:lstStyle>
          <a:p>
            <a:fld id="{1FD89019-D5F2-44E0-9FF4-F937F27F4B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 dir="r"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90600"/>
            <a:ext cx="6477000" cy="76200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Why The Common People Heard Him Gladly?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5294312" cy="457200"/>
          </a:xfrm>
        </p:spPr>
        <p:txBody>
          <a:bodyPr/>
          <a:lstStyle/>
          <a:p>
            <a:pPr algn="ctr"/>
            <a:r>
              <a:rPr lang="en-US" sz="3600" i="0" dirty="0" smtClean="0">
                <a:solidFill>
                  <a:srgbClr val="FF6600"/>
                </a:solidFill>
                <a:latin typeface="Franklin Gothic Demi" pitchFamily="34" charset="0"/>
              </a:rPr>
              <a:t>Mark 12:28-37</a:t>
            </a:r>
            <a:endParaRPr lang="en-US" sz="3600" i="0" dirty="0">
              <a:solidFill>
                <a:srgbClr val="FF6600"/>
              </a:solidFill>
              <a:latin typeface="Franklin Gothic Demi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686800" cy="685800"/>
          </a:xfrm>
        </p:spPr>
        <p:txBody>
          <a:bodyPr/>
          <a:lstStyle/>
          <a:p>
            <a:r>
              <a:rPr lang="en-US" sz="3500" dirty="0" smtClean="0">
                <a:solidFill>
                  <a:schemeClr val="bg1"/>
                </a:solidFill>
                <a:latin typeface="Arial Narrow" pitchFamily="34" charset="0"/>
              </a:rPr>
              <a:t>Why The Common People Heard Him Gladly?</a:t>
            </a:r>
            <a:endParaRPr lang="en-US" sz="35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001000" cy="59436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sz="3000" dirty="0" smtClean="0">
                <a:solidFill>
                  <a:srgbClr val="C00000"/>
                </a:solidFill>
                <a:latin typeface="Arial Narrow" pitchFamily="34" charset="0"/>
              </a:rPr>
              <a:t>He Was Not A Respecter of Persons, </a:t>
            </a:r>
            <a:r>
              <a:rPr lang="en-US" sz="3000" dirty="0" smtClean="0">
                <a:solidFill>
                  <a:srgbClr val="000000"/>
                </a:solidFill>
                <a:latin typeface="Arial Narrow" pitchFamily="34" charset="0"/>
              </a:rPr>
              <a:t>Matt.22:16, Jam.2:1-4, Jn.3, Jn.4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 smtClean="0">
                <a:solidFill>
                  <a:srgbClr val="C00000"/>
                </a:solidFill>
                <a:latin typeface="Arial Narrow" pitchFamily="34" charset="0"/>
              </a:rPr>
              <a:t>He Taught With Authority,  </a:t>
            </a:r>
            <a:r>
              <a:rPr lang="en-US" sz="3000" dirty="0" smtClean="0">
                <a:solidFill>
                  <a:srgbClr val="000000"/>
                </a:solidFill>
                <a:latin typeface="Arial Narrow" pitchFamily="34" charset="0"/>
              </a:rPr>
              <a:t>Matt.7:28-29, Mk.12:10, 26, Matt.22:16 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 smtClean="0">
                <a:solidFill>
                  <a:srgbClr val="C00000"/>
                </a:solidFill>
                <a:latin typeface="Arial Narrow" pitchFamily="34" charset="0"/>
              </a:rPr>
              <a:t>He Taught Lessons Easy To Understand, </a:t>
            </a:r>
            <a:r>
              <a:rPr lang="en-US" sz="3000" dirty="0" smtClean="0">
                <a:solidFill>
                  <a:srgbClr val="000000"/>
                </a:solidFill>
                <a:latin typeface="Arial Narrow" pitchFamily="34" charset="0"/>
              </a:rPr>
              <a:t>Matt.5-7 &amp; “Fog Index”, The Parables, 1 Cor.2:1-4, 14:19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 smtClean="0">
                <a:solidFill>
                  <a:srgbClr val="C00000"/>
                </a:solidFill>
                <a:latin typeface="Arial Narrow" pitchFamily="34" charset="0"/>
              </a:rPr>
              <a:t>He Taught with Love and Compassion, </a:t>
            </a:r>
            <a:r>
              <a:rPr lang="en-US" sz="3000" dirty="0" smtClean="0">
                <a:solidFill>
                  <a:srgbClr val="000000"/>
                </a:solidFill>
                <a:latin typeface="Arial Narrow" pitchFamily="34" charset="0"/>
              </a:rPr>
              <a:t>Eph.4:15, Mk.8:1ff, Jn.11:33-35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 smtClean="0">
                <a:solidFill>
                  <a:srgbClr val="C00000"/>
                </a:solidFill>
                <a:latin typeface="Arial Narrow" pitchFamily="34" charset="0"/>
              </a:rPr>
              <a:t>He Was Respectful of Others, </a:t>
            </a:r>
            <a:r>
              <a:rPr lang="en-US" sz="3000" dirty="0" smtClean="0">
                <a:solidFill>
                  <a:srgbClr val="000000"/>
                </a:solidFill>
                <a:latin typeface="Arial Narrow" pitchFamily="34" charset="0"/>
              </a:rPr>
              <a:t>1 Pet.2:21-23, Jn.8:1-11, 2Tim.2:24-26, </a:t>
            </a:r>
          </a:p>
          <a:p>
            <a:pPr>
              <a:buFont typeface="Wingdings" pitchFamily="2" charset="2"/>
              <a:buChar char="ü"/>
            </a:pPr>
            <a:r>
              <a:rPr lang="en-US" sz="3000" dirty="0" smtClean="0">
                <a:solidFill>
                  <a:srgbClr val="C00000"/>
                </a:solidFill>
                <a:latin typeface="Arial Narrow" pitchFamily="34" charset="0"/>
              </a:rPr>
              <a:t>He Set the Right Example For Others, </a:t>
            </a:r>
            <a:r>
              <a:rPr lang="en-US" sz="3000" dirty="0" smtClean="0">
                <a:solidFill>
                  <a:srgbClr val="000000"/>
                </a:solidFill>
                <a:latin typeface="Arial Narrow" pitchFamily="34" charset="0"/>
              </a:rPr>
              <a:t>Matt.23:1ff, 1Pet.2:21-25, 1 Pet.3:1-4, Phil.1:27</a:t>
            </a:r>
          </a:p>
          <a:p>
            <a:pPr>
              <a:buFont typeface="Wingdings" pitchFamily="2" charset="2"/>
              <a:buChar char="ü"/>
            </a:pPr>
            <a:endParaRPr lang="en-US" sz="3000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0" y="351538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Latitudinarianism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/>
      <p:bldP spid="5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6629400" cy="657225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800" dirty="0" smtClean="0">
                <a:solidFill>
                  <a:srgbClr val="FF6600"/>
                </a:solidFill>
                <a:effectLst/>
                <a:latin typeface="BauerBodni Blk BT" pitchFamily="18" charset="0"/>
              </a:rPr>
              <a:t>Jesus</a:t>
            </a:r>
            <a:r>
              <a:rPr lang="en-US" sz="4800" dirty="0">
                <a:solidFill>
                  <a:srgbClr val="FF6600"/>
                </a:solidFill>
                <a:effectLst/>
                <a:latin typeface="BauerBodni Blk BT" pitchFamily="18" charset="0"/>
              </a:rPr>
              <a:t> </a:t>
            </a:r>
            <a:r>
              <a:rPr lang="en-US" sz="4800" dirty="0" smtClean="0">
                <a:solidFill>
                  <a:srgbClr val="FF6600"/>
                </a:solidFill>
                <a:effectLst/>
                <a:latin typeface="BauerBodni Blk BT" pitchFamily="18" charset="0"/>
              </a:rPr>
              <a:t>Is </a:t>
            </a:r>
            <a:r>
              <a:rPr lang="en-US" sz="4800" dirty="0" smtClean="0">
                <a:solidFill>
                  <a:srgbClr val="FF6600"/>
                </a:solidFill>
                <a:latin typeface="BauerBodni Blk BT" pitchFamily="18" charset="0"/>
              </a:rPr>
              <a:t>Calling </a:t>
            </a:r>
            <a:r>
              <a:rPr lang="en-US" sz="4800" dirty="0">
                <a:solidFill>
                  <a:srgbClr val="FF6600"/>
                </a:solidFill>
                <a:latin typeface="BauerBodni Blk BT" pitchFamily="18" charset="0"/>
              </a:rPr>
              <a:t>Y</a:t>
            </a:r>
            <a:r>
              <a:rPr lang="en-US" sz="4800" dirty="0" smtClean="0">
                <a:solidFill>
                  <a:srgbClr val="FF6600"/>
                </a:solidFill>
                <a:latin typeface="BauerBodni Blk BT" pitchFamily="18" charset="0"/>
              </a:rPr>
              <a:t>ou Today</a:t>
            </a:r>
            <a:endParaRPr lang="en-US" sz="4800" dirty="0" smtClean="0">
              <a:solidFill>
                <a:srgbClr val="FF6600"/>
              </a:solidFill>
              <a:effectLst/>
              <a:latin typeface="BauerBodni Blk BT" pitchFamily="18" charset="0"/>
            </a:endParaRPr>
          </a:p>
        </p:txBody>
      </p:sp>
      <p:sp>
        <p:nvSpPr>
          <p:cNvPr id="163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7848600" cy="5486400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90000"/>
              </a:lnSpc>
              <a:buSzPct val="95000"/>
              <a:buFont typeface="Wingdings" pitchFamily="2" charset="2"/>
              <a:buAutoNum type="arabicPeriod"/>
              <a:defRPr/>
            </a:pPr>
            <a:r>
              <a:rPr lang="en-US" sz="3600" dirty="0">
                <a:solidFill>
                  <a:schemeClr val="bg1">
                    <a:lumMod val="60000"/>
                    <a:lumOff val="40000"/>
                  </a:schemeClr>
                </a:solidFill>
                <a:latin typeface="BauerBodni Blk BT" pitchFamily="18" charset="0"/>
              </a:rPr>
              <a:t>Hear the Gospel of Christ, </a:t>
            </a:r>
            <a:r>
              <a:rPr lang="en-US" sz="36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BauerBodni Blk BT" pitchFamily="18" charset="0"/>
              </a:rPr>
              <a:t> 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BauerBodni Blk BT" pitchFamily="18" charset="0"/>
              </a:rPr>
              <a:t>Acts </a:t>
            </a:r>
            <a:r>
              <a:rPr lang="en-US" dirty="0">
                <a:solidFill>
                  <a:schemeClr val="bg1">
                    <a:lumMod val="60000"/>
                    <a:lumOff val="40000"/>
                  </a:schemeClr>
                </a:solidFill>
                <a:latin typeface="BauerBodni Blk BT" pitchFamily="18" charset="0"/>
              </a:rPr>
              <a:t>2:22</a:t>
            </a:r>
            <a:endParaRPr lang="en-US" sz="2000" dirty="0">
              <a:solidFill>
                <a:schemeClr val="bg1">
                  <a:lumMod val="60000"/>
                  <a:lumOff val="40000"/>
                </a:schemeClr>
              </a:solidFill>
              <a:latin typeface="BauerBodni Blk BT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SzPct val="95000"/>
              <a:buFont typeface="Wingdings" pitchFamily="2" charset="2"/>
              <a:buAutoNum type="arabicPeriod"/>
              <a:defRPr/>
            </a:pPr>
            <a:r>
              <a:rPr lang="en-US" sz="3600" dirty="0">
                <a:solidFill>
                  <a:schemeClr val="bg1">
                    <a:lumMod val="60000"/>
                    <a:lumOff val="40000"/>
                  </a:schemeClr>
                </a:solidFill>
                <a:latin typeface="BauerBodni Blk BT" pitchFamily="18" charset="0"/>
              </a:rPr>
              <a:t>Believe in Jesus Christ,  </a:t>
            </a:r>
            <a:r>
              <a:rPr lang="en-US" sz="36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BauerBodni Blk BT" pitchFamily="18" charset="0"/>
              </a:rPr>
              <a:t> 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BauerBodni Blk BT" pitchFamily="18" charset="0"/>
              </a:rPr>
              <a:t>Rom.1:16</a:t>
            </a:r>
            <a:endParaRPr lang="en-US" sz="900" dirty="0">
              <a:solidFill>
                <a:schemeClr val="bg1">
                  <a:lumMod val="60000"/>
                  <a:lumOff val="40000"/>
                </a:schemeClr>
              </a:solidFill>
              <a:latin typeface="BauerBodni Blk BT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SzPct val="95000"/>
              <a:buFont typeface="Wingdings" pitchFamily="2" charset="2"/>
              <a:buAutoNum type="arabicPeriod"/>
              <a:defRPr/>
            </a:pPr>
            <a:r>
              <a:rPr lang="en-US" sz="3600" dirty="0">
                <a:solidFill>
                  <a:schemeClr val="bg1">
                    <a:lumMod val="60000"/>
                    <a:lumOff val="40000"/>
                  </a:schemeClr>
                </a:solidFill>
                <a:latin typeface="BauerBodni Blk BT" pitchFamily="18" charset="0"/>
              </a:rPr>
              <a:t>Repent and Turn to God</a:t>
            </a:r>
            <a:r>
              <a:rPr lang="en-US" dirty="0">
                <a:solidFill>
                  <a:schemeClr val="bg1">
                    <a:lumMod val="60000"/>
                    <a:lumOff val="40000"/>
                  </a:schemeClr>
                </a:solidFill>
                <a:latin typeface="BauerBodni Blk BT" pitchFamily="18" charset="0"/>
              </a:rPr>
              <a:t>, 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BauerBodni Blk BT" pitchFamily="18" charset="0"/>
              </a:rPr>
              <a:t> Luke </a:t>
            </a:r>
            <a:r>
              <a:rPr lang="en-US" dirty="0">
                <a:solidFill>
                  <a:schemeClr val="bg1">
                    <a:lumMod val="60000"/>
                    <a:lumOff val="40000"/>
                  </a:schemeClr>
                </a:solidFill>
                <a:latin typeface="BauerBodni Blk BT" pitchFamily="18" charset="0"/>
              </a:rPr>
              <a:t>13:3</a:t>
            </a:r>
          </a:p>
          <a:p>
            <a:pPr marL="609600" indent="-609600" eaLnBrk="1" hangingPunct="1">
              <a:lnSpc>
                <a:spcPct val="90000"/>
              </a:lnSpc>
              <a:buSzPct val="95000"/>
              <a:buFont typeface="Wingdings" pitchFamily="2" charset="2"/>
              <a:buAutoNum type="arabicPeriod"/>
              <a:defRPr/>
            </a:pPr>
            <a:r>
              <a:rPr lang="en-US" sz="3600" dirty="0">
                <a:solidFill>
                  <a:schemeClr val="bg1">
                    <a:lumMod val="60000"/>
                    <a:lumOff val="40000"/>
                  </a:schemeClr>
                </a:solidFill>
                <a:latin typeface="BauerBodni Blk BT" pitchFamily="18" charset="0"/>
              </a:rPr>
              <a:t>Confess Jesus Before Men</a:t>
            </a:r>
            <a:r>
              <a:rPr lang="en-US" dirty="0">
                <a:solidFill>
                  <a:schemeClr val="bg1">
                    <a:lumMod val="60000"/>
                    <a:lumOff val="40000"/>
                  </a:schemeClr>
                </a:solidFill>
                <a:latin typeface="BauerBodni Blk BT" pitchFamily="18" charset="0"/>
              </a:rPr>
              <a:t>,  Matt.10:32</a:t>
            </a:r>
          </a:p>
          <a:p>
            <a:pPr marL="609600" indent="-609600" eaLnBrk="1" hangingPunct="1">
              <a:lnSpc>
                <a:spcPct val="90000"/>
              </a:lnSpc>
              <a:buSzPct val="95000"/>
              <a:buFont typeface="Wingdings" pitchFamily="2" charset="2"/>
              <a:buAutoNum type="arabicPeriod"/>
              <a:defRPr/>
            </a:pPr>
            <a:r>
              <a:rPr lang="en-US" sz="3600" dirty="0">
                <a:solidFill>
                  <a:schemeClr val="bg1">
                    <a:lumMod val="60000"/>
                    <a:lumOff val="40000"/>
                  </a:schemeClr>
                </a:solidFill>
                <a:latin typeface="BauerBodni Blk BT" pitchFamily="18" charset="0"/>
              </a:rPr>
              <a:t>Baptized Into Christ, </a:t>
            </a:r>
            <a:r>
              <a:rPr lang="en-US" sz="3600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BauerBodni Blk BT" pitchFamily="18" charset="0"/>
              </a:rPr>
              <a:t> 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BauerBodni Blk BT" pitchFamily="18" charset="0"/>
              </a:rPr>
              <a:t>I </a:t>
            </a:r>
            <a:r>
              <a:rPr lang="en-US" dirty="0">
                <a:solidFill>
                  <a:schemeClr val="bg1">
                    <a:lumMod val="60000"/>
                    <a:lumOff val="40000"/>
                  </a:schemeClr>
                </a:solidFill>
                <a:latin typeface="BauerBodni Blk BT" pitchFamily="18" charset="0"/>
              </a:rPr>
              <a:t>Pet.3:21</a:t>
            </a:r>
          </a:p>
          <a:p>
            <a:pPr marL="609600" indent="-609600" eaLnBrk="1" hangingPunct="1">
              <a:lnSpc>
                <a:spcPct val="90000"/>
              </a:lnSpc>
              <a:buSzPct val="95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chemeClr val="bg1">
                    <a:lumMod val="60000"/>
                    <a:lumOff val="40000"/>
                  </a:schemeClr>
                </a:solidFill>
                <a:latin typeface="BauerBodni Blk BT" pitchFamily="18" charset="0"/>
              </a:rPr>
              <a:t>            -----------------------------</a:t>
            </a:r>
          </a:p>
          <a:p>
            <a:pPr marL="609600" indent="-609600" eaLnBrk="1" hangingPunct="1">
              <a:lnSpc>
                <a:spcPct val="90000"/>
              </a:lnSpc>
              <a:buSzPct val="95000"/>
              <a:buFont typeface="Wingdings" pitchFamily="2" charset="2"/>
              <a:buChar char="Ø"/>
              <a:defRPr/>
            </a:pPr>
            <a:r>
              <a:rPr lang="en-US" sz="3600" dirty="0">
                <a:solidFill>
                  <a:srgbClr val="FF6600"/>
                </a:solidFill>
                <a:latin typeface="BauerBodni Blk BT" pitchFamily="18" charset="0"/>
              </a:rPr>
              <a:t>Grow And Be Faithful</a:t>
            </a:r>
            <a:r>
              <a:rPr lang="en-US" sz="4000" dirty="0">
                <a:solidFill>
                  <a:srgbClr val="FF6600"/>
                </a:solidFill>
                <a:latin typeface="BauerBodni Blk BT" pitchFamily="18" charset="0"/>
              </a:rPr>
              <a:t>, </a:t>
            </a:r>
            <a:r>
              <a:rPr lang="en-US" sz="4000" dirty="0" smtClean="0">
                <a:solidFill>
                  <a:srgbClr val="FF6600"/>
                </a:solidFill>
                <a:latin typeface="BauerBodni Blk BT" pitchFamily="18" charset="0"/>
              </a:rPr>
              <a:t> </a:t>
            </a:r>
            <a:r>
              <a:rPr lang="en-US" dirty="0" smtClean="0">
                <a:solidFill>
                  <a:srgbClr val="FF6600"/>
                </a:solidFill>
                <a:latin typeface="BauerBodni Blk BT" pitchFamily="18" charset="0"/>
              </a:rPr>
              <a:t>2 </a:t>
            </a:r>
            <a:r>
              <a:rPr lang="en-US" dirty="0">
                <a:solidFill>
                  <a:srgbClr val="FF6600"/>
                </a:solidFill>
                <a:latin typeface="BauerBodni Blk BT" pitchFamily="18" charset="0"/>
              </a:rPr>
              <a:t>Pet.3:18</a:t>
            </a:r>
          </a:p>
          <a:p>
            <a:pPr marL="609600" indent="-609600" eaLnBrk="1" hangingPunct="1">
              <a:lnSpc>
                <a:spcPct val="90000"/>
              </a:lnSpc>
              <a:buSzPct val="95000"/>
              <a:buFont typeface="Wingdings" pitchFamily="2" charset="2"/>
              <a:buChar char="Ø"/>
              <a:defRPr/>
            </a:pPr>
            <a:r>
              <a:rPr lang="en-US" sz="3600" dirty="0">
                <a:solidFill>
                  <a:srgbClr val="FF6600"/>
                </a:solidFill>
                <a:latin typeface="BauerBodni Blk BT" pitchFamily="18" charset="0"/>
              </a:rPr>
              <a:t>If Err </a:t>
            </a:r>
            <a:r>
              <a:rPr lang="en-US" sz="3600" dirty="0" smtClean="0">
                <a:solidFill>
                  <a:srgbClr val="FF6600"/>
                </a:solidFill>
                <a:latin typeface="BauerBodni Blk BT" pitchFamily="18" charset="0"/>
              </a:rPr>
              <a:t>As a Christian</a:t>
            </a:r>
            <a:r>
              <a:rPr lang="en-US" dirty="0" smtClean="0">
                <a:solidFill>
                  <a:srgbClr val="FF6600"/>
                </a:solidFill>
                <a:latin typeface="BauerBodni Blk BT" pitchFamily="18" charset="0"/>
              </a:rPr>
              <a:t>: </a:t>
            </a:r>
            <a:r>
              <a:rPr lang="en-US" sz="3600" dirty="0">
                <a:solidFill>
                  <a:srgbClr val="FF6600"/>
                </a:solidFill>
                <a:latin typeface="BauerBodni Blk BT" pitchFamily="18" charset="0"/>
              </a:rPr>
              <a:t>Repent and Pray God</a:t>
            </a:r>
            <a:r>
              <a:rPr lang="en-US" dirty="0">
                <a:solidFill>
                  <a:srgbClr val="FF6600"/>
                </a:solidFill>
                <a:latin typeface="BauerBodni Blk BT" pitchFamily="18" charset="0"/>
              </a:rPr>
              <a:t>  </a:t>
            </a:r>
            <a:r>
              <a:rPr lang="en-US" dirty="0" smtClean="0">
                <a:solidFill>
                  <a:srgbClr val="FF6600"/>
                </a:solidFill>
                <a:latin typeface="BauerBodni Blk BT" pitchFamily="18" charset="0"/>
              </a:rPr>
              <a:t> I </a:t>
            </a:r>
            <a:r>
              <a:rPr lang="en-US" dirty="0">
                <a:solidFill>
                  <a:srgbClr val="FF6600"/>
                </a:solidFill>
                <a:latin typeface="BauerBodni Blk BT" pitchFamily="18" charset="0"/>
              </a:rPr>
              <a:t>Jn.1:9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9500"/>
                            </p:stCondLst>
                            <p:childTnLst>
                              <p:par>
                                <p:cTn id="51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39" presetClass="entr" presetSubtype="0" ac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 advAuto="10000"/>
    </p:bldLst>
  </p:timing>
</p:sld>
</file>

<file path=ppt/theme/theme1.xml><?xml version="1.0" encoding="utf-8"?>
<a:theme xmlns:a="http://schemas.openxmlformats.org/drawingml/2006/main" name="Melancholy abstract design template">
  <a:themeElements>
    <a:clrScheme name="Office Theme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777777"/>
        </a:dk1>
        <a:lt1>
          <a:srgbClr val="969696"/>
        </a:lt1>
        <a:dk2>
          <a:srgbClr val="686B5D"/>
        </a:dk2>
        <a:lt2>
          <a:srgbClr val="4E4E44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7F7F7F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Green Swirls Segoe Template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Melancholy abstract design template</Template>
  <TotalTime>759</TotalTime>
  <Words>168</Words>
  <Application>Microsoft Office PowerPoint</Application>
  <PresentationFormat>On-screen Show (4:3)</PresentationFormat>
  <Paragraphs>20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Melancholy abstract design template</vt:lpstr>
      <vt:lpstr>1_Green Swirls Segoe Template</vt:lpstr>
      <vt:lpstr>Why The Common People Heard Him Gladly?</vt:lpstr>
      <vt:lpstr>Why The Common People Heard Him Gladly?</vt:lpstr>
      <vt:lpstr>Jesus Is Calling You Today</vt:lpstr>
    </vt:vector>
  </TitlesOfParts>
  <Manager/>
  <Company>Animation Factory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The Common People Heard Him Gladly?</dc:title>
  <dc:subject/>
  <dc:creator>Owner</dc:creator>
  <cp:keywords/>
  <dc:description/>
  <cp:lastModifiedBy>Danny McKibben</cp:lastModifiedBy>
  <cp:revision>38</cp:revision>
  <cp:lastPrinted>1601-01-01T00:00:00Z</cp:lastPrinted>
  <dcterms:created xsi:type="dcterms:W3CDTF">2014-11-21T20:55:12Z</dcterms:created>
  <dcterms:modified xsi:type="dcterms:W3CDTF">2014-11-23T22:20:04Z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TC010902901033</vt:lpwstr>
  </property>
</Properties>
</file>