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1" r:id="rId3"/>
  </p:sldMasterIdLst>
  <p:notesMasterIdLst>
    <p:notesMasterId r:id="rId7"/>
  </p:notesMasterIdLst>
  <p:sldIdLst>
    <p:sldId id="256" r:id="rId4"/>
    <p:sldId id="263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0A5F2-8D34-413D-8B95-A8A8253BDFBA}" type="datetimeFigureOut">
              <a:rPr lang="en-US" smtClean="0"/>
              <a:pPr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11F7-85DF-4B6B-9A49-7ACC01206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strips dir="ld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>
    <p:strips dir="ld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295905"/>
            <a:ext cx="7681913" cy="1523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Prayer Jesus Did Not Express</a:t>
            </a:r>
            <a:endParaRPr lang="en-US" sz="8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“Thank God, Jesus Did Not Pray…”</a:t>
            </a:r>
            <a:endParaRPr lang="en-US" sz="4000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64797"/>
          </a:xfrm>
        </p:spPr>
        <p:txBody>
          <a:bodyPr/>
          <a:lstStyle/>
          <a:p>
            <a:r>
              <a:rPr lang="en-US" dirty="0" smtClean="0"/>
              <a:t>Jesus Teaches Us to Pray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838200"/>
            <a:ext cx="8991600" cy="3053144"/>
          </a:xfrm>
        </p:spPr>
        <p:txBody>
          <a:bodyPr/>
          <a:lstStyle/>
          <a:p>
            <a:r>
              <a:rPr lang="en-US" b="1" dirty="0" smtClean="0"/>
              <a:t>In the Sermon on the Mount - Matt.6:5-15</a:t>
            </a:r>
          </a:p>
          <a:p>
            <a:r>
              <a:rPr lang="en-US" b="1" dirty="0" smtClean="0"/>
              <a:t>When asked to Teach Prayer – Lk.11:1-13</a:t>
            </a:r>
          </a:p>
          <a:p>
            <a:r>
              <a:rPr lang="en-US" b="1" dirty="0" smtClean="0"/>
              <a:t>A Parable on Prayer – Lk.18:1-5</a:t>
            </a:r>
          </a:p>
          <a:p>
            <a:r>
              <a:rPr lang="en-US" b="1" dirty="0" smtClean="0"/>
              <a:t>Contrast in Attitudes in Prayer– Lk.18:9-14</a:t>
            </a:r>
          </a:p>
          <a:p>
            <a:r>
              <a:rPr lang="en-US" b="1" dirty="0" smtClean="0"/>
              <a:t>He Teaches Us in the Epistles – 1 Thes.5:17, Eph.6:18, Col.4:2, Rom.12:12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524000"/>
            <a:ext cx="80772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Prayer is Powerful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52400" y="2667000"/>
            <a:ext cx="8991600" cy="44319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200" b="1" dirty="0" smtClean="0"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Jam.5:16, 1 Pet.3:12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764203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The Examples</a:t>
            </a:r>
            <a:r>
              <a:rPr kumimoji="0" lang="en-US" sz="4800" b="0" i="0" u="none" strike="noStrike" kern="1200" cap="none" spc="-150" normalizeH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 of </a:t>
            </a:r>
            <a:r>
              <a:rPr kumimoji="0" lang="en-US" sz="4800" b="0" i="0" u="none" strike="noStrike" kern="120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charset="0"/>
              </a:rPr>
              <a:t>Jesus’ Prayers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52400" y="3505200"/>
            <a:ext cx="8991600" cy="31516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200" b="1" dirty="0" smtClean="0"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Prayed Before He Choose the Disciples –Lk.6:12ff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200" b="1" dirty="0" smtClean="0"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Early Morning – Mk.1:35</a:t>
            </a:r>
          </a:p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Get Away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Pray – Lk.5:16</a:t>
            </a:r>
          </a:p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200" b="1" baseline="0" dirty="0" smtClean="0"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Before Meals – Lk.9:16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High Priestly Prayer – John 17</a:t>
            </a:r>
          </a:p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Gethsemane – Mat.26:36-42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3852005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0" marR="0" lvl="0" indent="0" algn="l" defTabSz="91436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So What About the Prayer He Did Not Express?</a:t>
            </a:r>
            <a:endParaRPr kumimoji="0" lang="en-US" sz="4800" b="0" i="0" u="none" strike="noStrike" kern="1200" cap="none" spc="-150" normalizeH="0" baseline="0" noProof="0" dirty="0" smtClean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n-ea"/>
              <a:cs typeface="Arial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52400" y="5348002"/>
            <a:ext cx="929640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0375" marR="0" lvl="0" indent="-460375" algn="l" defTabSz="914363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3200" b="1" noProof="0" dirty="0" smtClean="0"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</a:rPr>
              <a:t>In Gethsemane - Matt.26:47-54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63500" dist="38100" dir="2700000" algn="t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  <p:bldP spid="4" grpId="0"/>
      <p:bldP spid="6" grpId="0" build="p"/>
      <p:bldP spid="6" grpId="1" build="p"/>
      <p:bldP spid="7" grpId="0"/>
      <p:bldP spid="8" grpId="0" uiExpand="1" build="p"/>
      <p:bldP spid="8" grpId="1" build="allAtOnce"/>
      <p:bldP spid="9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18426453">
            <a:off x="3447308" y="2994902"/>
            <a:ext cx="53173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Ladder to Eternity</a:t>
            </a:r>
            <a:endParaRPr lang="en-US" sz="3200" dirty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>
            <a:off x="838200" y="4038600"/>
            <a:ext cx="1752600" cy="457200"/>
          </a:xfrm>
          <a:prstGeom prst="borderCallout1">
            <a:avLst>
              <a:gd name="adj1" fmla="val 25000"/>
              <a:gd name="adj2" fmla="val 104000"/>
              <a:gd name="adj3" fmla="val 108775"/>
              <a:gd name="adj4" fmla="val 177219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Believe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>
            <a:off x="762000" y="5029200"/>
            <a:ext cx="1219200" cy="457200"/>
          </a:xfrm>
          <a:prstGeom prst="borderCallout1">
            <a:avLst>
              <a:gd name="adj1" fmla="val 25000"/>
              <a:gd name="adj2" fmla="val 106250"/>
              <a:gd name="adj3" fmla="val 41636"/>
              <a:gd name="adj4" fmla="val 2181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Hear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8" name="AutoShape 10"/>
          <p:cNvSpPr>
            <a:spLocks/>
          </p:cNvSpPr>
          <p:nvPr/>
        </p:nvSpPr>
        <p:spPr bwMode="auto">
          <a:xfrm>
            <a:off x="990600" y="3048000"/>
            <a:ext cx="2057400" cy="457200"/>
          </a:xfrm>
          <a:prstGeom prst="borderCallout1">
            <a:avLst>
              <a:gd name="adj1" fmla="val 25000"/>
              <a:gd name="adj2" fmla="val 103704"/>
              <a:gd name="adj3" fmla="val 151516"/>
              <a:gd name="adj4" fmla="val 163168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Repentance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9" name="AutoShape 11"/>
          <p:cNvSpPr>
            <a:spLocks/>
          </p:cNvSpPr>
          <p:nvPr/>
        </p:nvSpPr>
        <p:spPr bwMode="auto">
          <a:xfrm>
            <a:off x="1219200" y="2286000"/>
            <a:ext cx="2133600" cy="457200"/>
          </a:xfrm>
          <a:prstGeom prst="borderCallout1">
            <a:avLst>
              <a:gd name="adj1" fmla="val 25000"/>
              <a:gd name="adj2" fmla="val 104764"/>
              <a:gd name="adj3" fmla="val 165594"/>
              <a:gd name="adj4" fmla="val 166882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Confession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1752600" y="1447800"/>
            <a:ext cx="1752600" cy="457200"/>
          </a:xfrm>
          <a:prstGeom prst="borderCallout1">
            <a:avLst>
              <a:gd name="adj1" fmla="val 25000"/>
              <a:gd name="adj2" fmla="val 104347"/>
              <a:gd name="adj3" fmla="val 220897"/>
              <a:gd name="adj4" fmla="val 2094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Baptism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1" name="AutoShape 13"/>
          <p:cNvSpPr>
            <a:spLocks/>
          </p:cNvSpPr>
          <p:nvPr/>
        </p:nvSpPr>
        <p:spPr bwMode="auto">
          <a:xfrm>
            <a:off x="1219200" y="685800"/>
            <a:ext cx="2438400" cy="457200"/>
          </a:xfrm>
          <a:prstGeom prst="borderCallout1">
            <a:avLst>
              <a:gd name="adj1" fmla="val 15000"/>
              <a:gd name="adj2" fmla="val 103125"/>
              <a:gd name="adj3" fmla="val 243561"/>
              <a:gd name="adj4" fmla="val 19026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Faithfulness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5410200" y="-152400"/>
            <a:ext cx="3733800" cy="17526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>
                <a:solidFill>
                  <a:schemeClr val="bg1"/>
                </a:solidFill>
              </a:rPr>
              <a:t>A Home In Heaven</a:t>
            </a:r>
            <a:endParaRPr lang="en-US" sz="3200" b="0" i="1" dirty="0">
              <a:solidFill>
                <a:schemeClr val="bg1"/>
              </a:solidFill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0" y="5715000"/>
            <a:ext cx="5638800" cy="11430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 b="0" dirty="0" smtClean="0">
                <a:solidFill>
                  <a:srgbClr val="FFFF00"/>
                </a:solidFill>
              </a:rPr>
              <a:t>Sin</a:t>
            </a:r>
            <a:endParaRPr lang="en-US" sz="3200" b="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6" grpId="0" animBg="1"/>
    </p:bldLst>
  </p:timing>
</p:sld>
</file>

<file path=ppt/theme/theme1.xml><?xml version="1.0" encoding="utf-8"?>
<a:theme xmlns:a="http://schemas.openxmlformats.org/drawingml/2006/main" name="1_Feathered_Lime_Green 4X3 Template Segoe">
  <a:themeElements>
    <a:clrScheme name="Template-light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2E2A0B-9A21-4D7E-9519-37655056F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1_Feathered_Lime_Green 4X3 Template Segoe</Template>
  <TotalTime>545</TotalTime>
  <Words>139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1_Feathered_Lime_Green 4X3 Template Segoe</vt:lpstr>
      <vt:lpstr>White with Courier font for code slides</vt:lpstr>
      <vt:lpstr>A Prayer Jesus Did Not Express</vt:lpstr>
      <vt:lpstr>Jesus Teaches Us to Pray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Prayer Jesus Did Not Express</dc:title>
  <dc:creator>Owner</dc:creator>
  <cp:keywords/>
  <cp:lastModifiedBy>Danny McKibben</cp:lastModifiedBy>
  <cp:revision>30</cp:revision>
  <dcterms:created xsi:type="dcterms:W3CDTF">2014-07-26T16:44:22Z</dcterms:created>
  <dcterms:modified xsi:type="dcterms:W3CDTF">2014-07-27T21:59:19Z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TC102867349990</vt:lpwstr>
  </property>
</Properties>
</file>