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3" r:id="rId3"/>
  </p:sldMasterIdLst>
  <p:notesMasterIdLst>
    <p:notesMasterId r:id="rId12"/>
  </p:notesMasterIdLst>
  <p:sldIdLst>
    <p:sldId id="260" r:id="rId4"/>
    <p:sldId id="259" r:id="rId5"/>
    <p:sldId id="258" r:id="rId6"/>
    <p:sldId id="265" r:id="rId7"/>
    <p:sldId id="262" r:id="rId8"/>
    <p:sldId id="261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B71A4-20DE-4BDC-B9F3-FE9C6EF4F631}" type="datetimeFigureOut">
              <a:rPr lang="en-US" smtClean="0"/>
              <a:pPr/>
              <a:t>8/2/2014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AC318-0279-474A-A271-1373870C74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388AB-E72E-4934-BF5C-A8EE5A375A8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AC318-0279-474A-A271-1373870C741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43542-523B-4290-BD4B-628947E2906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1A3CD-96A0-4227-9C82-464551CFEB5E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-00332_grey-bar.png"/>
          <p:cNvPicPr>
            <a:picLocks noChangeAspect="1"/>
          </p:cNvPicPr>
          <p:nvPr userDrawn="1"/>
        </p:nvPicPr>
        <p:blipFill>
          <a:blip r:embed="rId3" cstate="print"/>
          <a:srcRect t="93333"/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81735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24" descr="C:\Program Files\Microsoft Resource DVD Artwork\DVD_ART\Artwork_Imagery\Shapes and Graphics\Line\faded white line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38125" y="5623686"/>
            <a:ext cx="8696325" cy="190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5-00332_grey-bar.png"/>
          <p:cNvPicPr>
            <a:picLocks noChangeAspect="1"/>
          </p:cNvPicPr>
          <p:nvPr userDrawn="1"/>
        </p:nvPicPr>
        <p:blipFill>
          <a:blip r:embed="rId2" cstate="print"/>
          <a:srcRect t="93333"/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832356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048000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24" descr="C:\Program Files\Microsoft Resource DVD Artwork\DVD_ART\Artwork_Imagery\Shapes and Graphics\Line\faded white lin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8125" y="5623432"/>
            <a:ext cx="8696325" cy="19050"/>
          </a:xfrm>
          <a:prstGeom prst="rect">
            <a:avLst/>
          </a:prstGeom>
          <a:noFill/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072886" y="4572000"/>
            <a:ext cx="7690114" cy="1066800"/>
          </a:xfrm>
          <a:effectLst>
            <a:reflection blurRad="6350" stA="52000" endA="300" endPos="35000" dir="5400000" sy="-100000" algn="bl" rotWithShape="0"/>
          </a:effectLst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accent4">
                  <a:lumMod val="50000"/>
                </a:schemeClr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 spd="slow">
    <p:check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5-00332_grey-bar.png"/>
          <p:cNvPicPr>
            <a:picLocks noChangeAspect="1"/>
          </p:cNvPicPr>
          <p:nvPr userDrawn="1"/>
        </p:nvPicPr>
        <p:blipFill>
          <a:blip r:embed="rId2" cstate="print"/>
          <a:srcRect t="93333"/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832356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048000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24" descr="C:\Program Files\Microsoft Resource DVD Artwork\DVD_ART\Artwork_Imagery\Shapes and Graphics\Line\faded white lin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8125" y="5623432"/>
            <a:ext cx="8696325" cy="19050"/>
          </a:xfrm>
          <a:prstGeom prst="rect">
            <a:avLst/>
          </a:prstGeom>
          <a:noFill/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072886" y="4572000"/>
            <a:ext cx="7690114" cy="1066800"/>
          </a:xfrm>
          <a:effectLst>
            <a:reflection blurRad="6350" stA="52000" endA="300" endPos="35000" dir="5400000" sy="-100000" algn="bl" rotWithShape="0"/>
          </a:effectLst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accent4">
                  <a:lumMod val="50000"/>
                </a:schemeClr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 spd="slow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61" r:id="rId11"/>
  </p:sldLayoutIdLst>
  <p:transition spd="slow">
    <p:checker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chemeClr val="accent2">
                  <a:lumMod val="50000"/>
                </a:schemeClr>
              </a:gs>
              <a:gs pos="36000">
                <a:schemeClr val="accent2">
                  <a:lumMod val="75000"/>
                </a:schemeClr>
              </a:gs>
              <a:gs pos="86000">
                <a:schemeClr val="accent2">
                  <a:lumMod val="50000"/>
                </a:schemeClr>
              </a:gs>
            </a:gsLst>
            <a:lin ang="5400000" scaled="0"/>
            <a:tileRect/>
          </a:gradFill>
          <a:effectLst/>
          <a:latin typeface="+mj-lt"/>
          <a:ea typeface="+mn-ea"/>
          <a:cs typeface="Arial" charset="0"/>
        </a:defRPr>
      </a:lvl1pPr>
    </p:titleStyle>
    <p:bodyStyle>
      <a:lvl1pPr marL="460375" indent="-4603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854075" indent="-39370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258888" indent="-404813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55763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941513" indent="-4000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 spd="slow">
    <p:checker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>
          <a:ln w="3175">
            <a:noFill/>
          </a:ln>
          <a:gradFill flip="none" rotWithShape="1">
            <a:gsLst>
              <a:gs pos="0">
                <a:schemeClr val="accent2">
                  <a:lumMod val="50000"/>
                </a:schemeClr>
              </a:gs>
              <a:gs pos="36000">
                <a:schemeClr val="accent2">
                  <a:lumMod val="75000"/>
                </a:schemeClr>
              </a:gs>
              <a:gs pos="86000">
                <a:schemeClr val="accent2">
                  <a:lumMod val="50000"/>
                </a:schemeClr>
              </a:gs>
            </a:gsLst>
            <a:lin ang="5400000" scaled="0"/>
            <a:tileRect/>
          </a:gradFill>
          <a:effectLst/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</a:rPr>
              <a:t>Welcome To Our Services</a:t>
            </a:r>
            <a:endParaRPr lang="en-US" sz="2800" b="1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533400"/>
            <a:ext cx="8686800" cy="9144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dirty="0">
                <a:ln w="11430"/>
                <a:solidFill>
                  <a:srgbClr val="C00000"/>
                </a:solidFill>
                <a:latin typeface="ChelthmITC Bk BT" pitchFamily="18" charset="0"/>
              </a:rPr>
              <a:t>Let Us Praise </a:t>
            </a:r>
            <a:r>
              <a:rPr lang="en-US" sz="4800" dirty="0" smtClean="0">
                <a:ln w="11430"/>
                <a:solidFill>
                  <a:srgbClr val="C00000"/>
                </a:solidFill>
                <a:latin typeface="ChelthmITC Bk BT" pitchFamily="18" charset="0"/>
              </a:rPr>
              <a:t>&amp; </a:t>
            </a:r>
            <a:r>
              <a:rPr lang="en-US" sz="4800" dirty="0">
                <a:ln w="11430"/>
                <a:solidFill>
                  <a:srgbClr val="C00000"/>
                </a:solidFill>
                <a:latin typeface="ChelthmITC Bk BT" pitchFamily="18" charset="0"/>
              </a:rPr>
              <a:t>Worship </a:t>
            </a:r>
            <a:r>
              <a:rPr lang="en-US" sz="4800" dirty="0" smtClean="0">
                <a:ln w="11430"/>
                <a:solidFill>
                  <a:srgbClr val="C00000"/>
                </a:solidFill>
                <a:latin typeface="ChelthmITC Bk BT" pitchFamily="18" charset="0"/>
              </a:rPr>
              <a:t>God</a:t>
            </a:r>
            <a:endParaRPr lang="en-US" sz="4800" dirty="0">
              <a:ln w="11430"/>
              <a:solidFill>
                <a:srgbClr val="C00000"/>
              </a:solidFill>
              <a:latin typeface="ChelthmITC Bk BT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81000" y="1447800"/>
            <a:ext cx="84582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ibrarian" pitchFamily="2" charset="0"/>
              </a:rPr>
              <a:t> Song Leader – 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ibrarian" pitchFamily="2" charset="0"/>
              </a:rPr>
              <a:t>Chris Craig</a:t>
            </a: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ibrarian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ibrarian" pitchFamily="2" charset="0"/>
              </a:rPr>
              <a:t>♫ First </a:t>
            </a:r>
            <a:r>
              <a:rPr lang="en-US" sz="3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arian" pitchFamily="2" charset="0"/>
              </a:rPr>
              <a:t>Hymn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ibrarian" pitchFamily="2" charset="0"/>
              </a:rPr>
              <a:t> #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ibrarian" pitchFamily="2" charset="0"/>
              </a:rPr>
              <a:t>♫ Second 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ibrarian" pitchFamily="2" charset="0"/>
              </a:rPr>
              <a:t>Song #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ibrarian" pitchFamily="2" charset="0"/>
              </a:rPr>
              <a:t> Opening Prayer -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tabLst/>
              <a:defRPr/>
            </a:pPr>
            <a:r>
              <a:rPr lang="en-US" sz="3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arian" pitchFamily="2" charset="0"/>
              </a:rPr>
              <a:t>♫ 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ibrarian" pitchFamily="2" charset="0"/>
              </a:rPr>
              <a:t>Song 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ibrarian" pitchFamily="2" charset="0"/>
              </a:rPr>
              <a:t>Before The Lesson #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tabLst/>
              <a:defRPr/>
            </a:pP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ibrarian" pitchFamily="2" charset="0"/>
              </a:rPr>
              <a:t>♫ 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ibrarian" pitchFamily="2" charset="0"/>
              </a:rPr>
              <a:t>Invitation </a:t>
            </a:r>
            <a:r>
              <a:rPr lang="en-US" sz="3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arian" pitchFamily="2" charset="0"/>
              </a:rPr>
              <a:t>Hymn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ibrarian" pitchFamily="2" charset="0"/>
              </a:rPr>
              <a:t> #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ibrarian" pitchFamily="2" charset="0"/>
              </a:rPr>
              <a:t> </a:t>
            </a: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ibrarian" pitchFamily="2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build="p" autoUpdateAnimBg="0" advAuto="4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664797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Things Money Can Buy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http://upload.wikimedia.org/wikipedia/commons/c/c9/Ranch_style_home_in_Salinas,_Califor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4038600" cy="3028950"/>
          </a:xfrm>
          <a:prstGeom prst="rect">
            <a:avLst/>
          </a:prstGeom>
          <a:noFill/>
        </p:spPr>
      </p:pic>
      <p:sp>
        <p:nvSpPr>
          <p:cNvPr id="1030" name="AutoShape 6" descr="data:image/jpeg;base64,/9j/4AAQSkZJRgABAQAAAQABAAD/2wCEAAkGBxQSEhQUExQWFhUVFxgbFxgXGB0bGBoXFxgYFxwYGRgcHSggHBwlHBcaITIiJSktLi4uGiAzODMsNygtLisBCgoKDg0OGxAQGywkICYsLC8sNC8sLCwsLCwsLCwsLCwsLCwuLCwsLCwsLC8sLCwsLCwsLCwsLCwsNCwsLCwsLP/AABEIAL4BCgMBIgACEQEDEQH/xAAcAAACAgMBAQAAAAAAAAAAAAAABgQFAgMHAQj/xABCEAACAQIEBAQEAggEBAcBAAABAhEAAwQSITEFBkFREyJhcTKBkaFCsRQjUmKCwdHwB3Lh8TNDkqIVFiRTY5PCRP/EABkBAAMBAQEAAAAAAAAAAAAAAAABAwIEBf/EAC4RAAICAgIBBAAFAgcAAAAAAAABAhEDMRIhQQQTIlEUYXGBocHwIzJCUpGx0f/aAAwDAQACEQMRAD8A7hRXteUAFFFFABRRWjGYtLS5nMDoOpPYDcmk2l2wDF4tLYlzHYbknsANSah4LBuzeJe3kMqkCUMRvvGu3pO815g8CzN4l3eQVWBI0iJ/Z9PnvVrWEnLtmtdIKKKKoZCiisbtwKCSYA1NAGVFL1/mDzMEBOXfYKPdzpPoKG5mCjW2T+8SEUbdXInf8INK0OhhopWu8zsurJlUiZysR94JAGugq24TxdbwG2uxHwn+h9KbtbEmnos6KKKACiiigAooooAKKKKACiiigAooooAKKKKACiiigAooooAqG4deBbLeMH4SS3kjX4Jh52Mx8o18K4pWAJDLG6hZnaSrQAvWAZ9e9xRWOCHyKdsbiEAz2l13ZSWVfWPiPtHzNe3eN5FLPadYnfYx1Xrl9SAR2q3oo4v7Ha+jnPMXOeKFx7dgWbYtlZJ/WO4KqxKmQijzCB5iYPwnSmPlnNirdrFXQssAygDVTlylT+6GzQO+ulU3+IvCwrWsUF0BW1dgEwrN5GgEaZjkO586/s1bf4fuf0Yo26XGAnQ5Wi4NOnx0+CfbCxmoql5g5msYPKLredyFRB8TM05VHaSIk6Va4W8HRXGzKCOuhE7007FRtooopiNeIvqgzMYFKHGOaM2ZAhFtWh2JE6STAmBEddJia1c2Xr12+1m1cNpVtyXyzqTED10J+nalhBdRWtZbmYi6FZVaWdkIHwmADrrsJJrE8eSa+DS+/wBCkOPk32uLX7xHhBbS+YAMMzREhpPlTtAH56Y4fiF27bs3HVGyO6sp6iVALSxIkZvfTuKpbvEGtgWirI+ZQVMKYPUliI37Rr2q7uqbWHAsN5muw3hxnJk6Zj8TwBHy6V15eOCPJK//AAUsfNcRux+IPgsQo2Gk7bH7VQYDijWbIRg+ZTp5fw5tDPTcb+nvUXgOJI8TOz5VICeL8Wk5iw6ead9NBMGaZ7GHmy/lDFt++X+oj7VCGaOWPSojLHLHLYxcLxfi21br10jX26VJdwBJIA7mlbljHAXPDkDMNuuYTqB26aU0ugIggEHodqRs9VgdjWF+8FEmorcKt7rmQ/usR9tvtVTi7+pTMzBTqTvAMZfcsCPkaTY0i7wmNW5IB1G461JpN8cW7sosXGiSiwupI1MR67VIw3NREi4uo+JZGYesdRruKfdWK1dDVRUPAcSS7mCnzL8SncSAZ9tamUk70FUFFFFMAooooAKj43GLaWW+Q6k1udgASdANT7UncUxZdjcYwuyj0JgD3JqObLwX5m4R5Mu14+v4lge/+lWWGxK3BKmRXL7nFZuAFZQ6A+vtTJwnEm2REwPuK5cXq23T0VlhpdDlRQKK9A5wooooAKr+O4k2rL3AYCAs0b5QNY/OrCteIsh1ZGEqwII7giDWZK4tDTpnLbHO9+69+x+jePYU3Ld3xGClgNCEIksCDOq7ncdNHBeaL2EsPcRA1pn8MBj51uhCNVGxGVMwgDURoRPnHcIeH3s7KSlzKtxh3UEC4Bsc3lEdCT2Er/HsIt24xsXFb9JtZrZzardtsEkKNSchedCZ7VdQxv08ZJtPq/67+i/FbIlrAtjkxeNxDElUbw5PVVzddoMHTSeuhruvKuHa3gsKj/Eli0re621BrhXFOLuGTC2UzImVsrSwuNOcLcUEHKGOqfumdKvv/FscLT38RxFw6ySqeGttROi5fD8x/qBr16csFOCePRiUWztdFLXIqYs2Bexl1ne6Ay22RUNtY0kKBDEakdCY6Uy1wkmc+5/V1vp4blGdSc34ZGwIg6zp211nSlccfuYbEr47C55P+VByyQRK6DN5R8iPauj888PN3DEpOdCCI7SM32rlxwSPiibxI8SCJEKdANTt5iGA7x8q16eX+JLHPTVor1xTRhxbitrF4hTLKIgZo8pLEknUg7+wEDpWzF4VbNtnJSIlQRD6CYzDfUaRJ+1HAMMC14MA1okqMwjxGRphT8Uj030qyXgNsrmhgjZAq5zEkDcEZtZnpFVy+qw4ZLG3+nV/3s1GLa6NnBMUz4dbbGWcEJcDGYzkLmMaPlka9p61uxeKZWRSz2lk5WD5yYEedR3yGYO5qThoyBAnlGkhQqlZiI/DHbv8qiYm0g0JYpmYAnQLpEj9o6zuDt11rxPdlDI5xqNv+CrhCap9m7D3LqXbOcktbKtp1k9desdNPauoq0gEda4+LlwrIYkaHOO3qI8uk+v1rqvB58Czm38NJ98oro9JNyTvt7JZ41VHvFMX4Vst12UfvH+5+VKDXoRoaCoJJiZMAj5xr/Ean804ybgtjYafNoJPrAj61U3UJe0IlZLE9J11nsAT9K60uUqIt8Y2bb3EQ3hgtlJywpAB1Ogg6T0rRdKNiA7eXyQJGXMZggAiTv67CtOMCqGYjzFpOaY0IyAenWaquM8Q8RQQHGQnyuIzBdcyHuSAsdyPWnmye2uMO7f7mcON5JcpeBrwE2r6N+1CjSfL+Iaa+uuginOuW8P4hefE2EyrlueIAIAZdSUJMwTkGUxXUVGgo4OPTNyPaKKKDIUUUUAVnHbnkCD8Z1/yjf7xXPubuIi26p0VVYj966zIp+Spd+opz4xjVFwyfh0gfU/n9qWcVeU3bjrbVvERbb+IoZAFLMNO4LH+wa8/Lc8jOiPUSn4dYGbM0BU8xJHXoP5/Omnly2164Qw8qkH+HKpg+smKpbGHPlCgs0gKsCCTsAP703jWn/gnDvAtwdXbViNp7D0H9T1p4vTq+wnkLGiiiu85wooooAKW+aeN3bSOLFuWCklzrl9VSDnI3jbvTJWLoCIO1Ymm106Gmls+Y+H8YDXVu4l8Redg3iZyJzHqsGcgGaAI9tIqTieL4W3ftXcKCuuW5ClVKExIB2II1yid9NK67/iRbwtnDO7WLTXSPKWUHUsqyZ31Yb7we1cv4SmHwuGZiM1+8CqTJk6hC34QA2v+1d0XLPica6Rddq0aubrRlQut0uwtogBzhyM5DajcLseum4pk5asYXB3LVziGE8ykRic4uW0uOZl7cAq0kDP5tdZFVGG5VFzAowZibYJZNApM6sMomcmnWYqZw3hnE0t5UsDF4e4sg5s3uv6wg+hUkjQxE0YMaxYOEpbFLvZ3K24YAgggiQRqCDsQe1ZUj/4a2cbZtmxiLOSxbLeEXeboViGCGJBCyRMyIjoJeK5LT0Rao8ZZBB2Ncs41wvwWuW3XOoIZM0EKJOXJOubUCF9R1E9Uqk5o4EMUgjS4vwn+VRzQclcdr9jeOST70IGGFq2ZRR4dsbJoys43gmQSdT71KtXLYKW2gHKDsQGmNV1J33n13qLew95M1trTAlhq6ku4DTm0BXYST3jeYpmwfBFYSQ9wxALDYdl0AEydT3rz4Y5OT/Pd/wBC+SSqitxj2bdlQLgVmEgA6ge4+EgdfSo/B8DbOQu+aIGUNK5xoW6jUz6noNqsP/I8tLhmBjy5/KI6H09Jim3hHCLdhQAq5upA6neOw9BAq+P0z8kObWil4by0WfPcJCRonczOYzqPQHYUz37oRGY7KCfoK2Uu8f4mCjLIWGI8xgvk1IHpMfIGuxRUFSMbFjG32Z2I1bUn/MTrp9R/CKj3MUWDpcuDzAZWXYaRAgfvH6GplmbQY3EOYnygGZhZBkdC0/WtGJZWtDIy22mfhnX8SlepymAfWuLLOUZ8oTSa7o6YRUo1KPT8lfhbjwoZ2vZQYCggtsVBZgDGaZnbrUTjdtsTbIsv4lyENuRBCi4uYFv/AHNN+01Zfq1RJzksBLL6kKQRrppE9Y9a3vw17RGUfqrgIg7pm16kk956a1r38k8inKnVa/QShDHGlaMuS7DPi7Nx0ClUuGCxzLlATRY6lzJOxEV0ylfkTh5t2mY6ySFJEGASSddYLE6fu00V3KbmuTIT2FFYXbgUFjoAJNKfEuLPdYqsgDXKOq6/U6e3z1rLkkJKxhxvFrVoGWk9l1P2pfx3NDMYSFEb7t9tJqlxt9VY6nLpmPSY2nr/AH7VQ3cawU5QI9ATsTG3affep8pS0VjibLS9imYnO2/oGMz0HUz6b1rxN9hIEzpOkuSBHw9J01MD1qJw27bKM5JFxkbOy3NAQdFgnNLTMR0PaqvCWHxNzwZhSsxPlAzAwOh0kREGNTrWIRc21qi0caWzpHJYUs5ZR4sanNmKzBK7Qp1G1Ntcz5Qx9y1jRY8XxbcZQTlJ20XMBJIgb9FrplWxxcVTIZY1IKKKK2SCiiigAooooARueuBPjmCLngG18JykG27MxzMpA+IdDOWOs1r5b/w3WwM1+8b90Ai2cuVLekA5ZOZh30HoKfaKzBSipK+mb5vwcX4hxQYAuLoYLnbKoEgMAJtA/cTupB607f4SMTwy0dQpe7kB/Z8Rv5zWfP3B7d1FZgsMwS8WBZTaKtqyrrKtlhxqsk7TW3lfH2sPhxa2Ft7iqokwgdgv+WRBg7TW5eqbgsc/Hn/r9zUvkuhqoqju8yKNlPzIFQrvNnYJ82/0qD9RjXkXtyGmiki5zoQd7f1rFeelG7W/rFZ/EwD2pDzRSlY51Qicsj0IP9Ks8JzLZf8AFHvpWlng/Injki6orVbxCsJB0rYGqqaejNHtQ8Vw1HJJBBO8dfcVMopiE/jnC8hUa5QJVgIhh2+VUV7DK4ypm7lpEZSB+LYaHb3rpdy2GEEAj1qoxPLVl9syCZhW0neda5s2BT7SRSOSS0xAS7btt5VkqNeuggSoky2sdoBqzxPjYpkW3KkzlVtAdCCSdx1gwYimbDcq2rbSpOsZp1JjbXoNatsLgUtkkDzHQsd4Gw9qUPT0Dm27fZswtnIiqPwgCttFFdRMg8asG5ZdV3Mbb7iudXuLW7bkA6D8TfD2IVdC2o66da6VxO6VtXGX4gpj0PeuZ4rgQvZnNyDm8w7gAHTUeYnvPXrWJY+T2dGGKabZjxKxOW5LajVmZcsnQ2ws6MI1gAe9T8DwpGQG4sk9J+H0Ee1QLnDg4CDeDBEyOpjdp02qJZ4petBV2lVYBxlOQ9wwzA+m/pvRiUcXwb/M6u10jDG8MNu6yLrIASRvMRPttNV3EcAQEcOkXAChDRoRJAYwSJMjbRtKsj411g20n4m8o0IaF/EZga1YPZZ2VrpZyNIKeUSDHlHUx107isZMrU/gZlkoj8rYQ4d1vSncLrEfujTQdW233rrNm5mVW7gH6iaQuC8PN65CglAf1lw+w8oPVv8AT5v6rAgbCnBybbZyZZWe0UUVUkFFFar+IVBLGKTaWwqzbWu7eVRLEAetUXEOYInL9aWP03EYpotIzfvHYfLb71zz9Sl1HsqsX2NuN5jRZyDN6nQUtcQ5w6eJ/DbEn61IwfI7PribpP7o2/oPoaY+Hcu4ex8FpZ7kSfvWOObJt0jVwj+YmYDF4i60phrjDXzMYidJEyK0WOBsby2fHCXGU6sDmYjVgG0DHXNsNzXTwK4Jx7jeKbiDthnK3LSo6LplPiZnZSD5Z8/XotbWJx+G73/ARbm+jpWH5CT/AJl64/zgVPtcmYUCMrH3as+XOYxiMOLlwKl1TluqDIDgBtD2IYMPf0qPxHm1EJVAWbsP7/OKJRww2hXkuiR/5PwY18IfMmoON4Dw5R5lj/KSfyqoucVxd8wiED0BP36fWt1nljFXNXbL7t/IVJyjL/JA1TW5FbjsDhlnwDfHoQAv1J/lUOxbaNHtz+yxAPyZTH1pqs8jft3j/Co/M1Mt8l2Ru9w/xR+QrHsZH3Vfua9yK8i3hMHdNpoNyy6PmXK0hvL16Eb018Fu+VcygPHxTObTudZrI8soB5HcR0JzDT0pe5vS9Zt23tr5rFxXIEw1sAhsv8JOla4Sh2zPJS0OGK4mtuM8gHY9J7V7Z4rabZhVZhL1vHYVWGqXVkdwQY+RBFQn5P627pHvVPcy/wClWZ4w8jWtwHY1lSU2BxdjUHMvpUvB8zQctwQfWmvU06mqE8X+12NVFRsPjVYTIqTXSpJ6JtUFFFFMRheWVYRMgiDsZG1cp5l4VcLeGwOU+ZTEqsGJYkAKdP769YJpI4ji/EdmMMCYyk6xrsvy+3qalkbVUyuKXEo8JgXRh5mBiVIHYaKWOg7x2O+lScWskO+4kFhBGkjqZAkHuKtcDwV7nw+VZ0c7x10BgnprPTTSmDBcvWbZDFc7D8Ta69wuwNT483ZqWR+ROwGEu3I8C2zQZDE5UAGglmGpjU5Qd6YsFyqD5sQ+ZpkrblUnsTOZo+Q9KZQKKqsaWyTkYWbKooVQFUbACAPlWdFFUMhRRRQBU8S4uEBA3pZOLuYhytsFz6fCPc9K28N4TcxRzvKWv+5/6D704YPBpaUKihQO1cShPK7l0i7cYdLZQ8P5WGjYhs53yjRR/WmK1aVRCgADoBFZ0V1QxxhpEpSb2FFFV3EuJC2DrTlJRVsSTZLxGJVBJNcb5o4ArXDftXHW+qgrcW27qWVSGXLmyKCJ1Ydd9KfsPhLuKOZpVOnr7Ct/MHAl/RyqObeqZiDEjMJBPrt9utc3Kc3y0kVVQ68lByryhFoEMCH8z3JBa4T1JG46AdBpTZguXLNvUrmPc1XchraRLtpYF1Hi5oAxEShMb+WP71LTVIYoP5bMynLRiiACAAB6VlRRVyYUUUUAFeOoIgiQa9rF2gUMCn4Xw1cMrW0+HO7KOwds2X5EmrLBPIPozD7z/Oo965Gv9kmjgb5reb9p3Pt5jp8hArmxv5UistFhVdxLg1q8PMsH9oaGrGiryipKmTTa0K9nhTYfdpAJyEbAEDQ1bYHGzof79qsSJ3pf4xw5rbC9aLEKIZAQBHeCOlc7xvH3HRRS5dMYAZr2oPD8SGUHofzqdXRCXJWTaphVEOAxcnQr+GfwjePXWr2iiUFLYJtGKIAIFZUUVoQUUVi7gCSYHrQBlRVNi+YEU5UBc/b/AFqEnNio+W8VBPRZMDTU9BE0AM1FeAzXtAHgEbV7RRQAUUVrxFyBSbpWBF4jjAikk6Deqzh/DzfYXbnw/hXv6mg2PHvBD8FvVvVugpgAjQVzxj7kuUtFW+KpAojQUv8APF8ph9NBmlj0C21a5r6SgHzphqHxThqX1CvMBpgdTlZYPcebaq5YuUGkYi6ds4Lyrxi/Yd8ZbuHIlx/Gtu5ymyI+FdgcoJB6NHrX0HZuq6hlIKsAQRsQeopQs/4a4Nby3fPlWD4QKrZLAlgzIqidT1MU4qI0Gwpxv6NZJJ6PaKKK2TCiitVy8BtSbS2NKzN3ioWJxAAJYwBUXiXE0tCXOvbr/oPWlLjHFvFW0RdjOWJVRqirprPc6Zo+lcs8t9Ioo12SeI8yxdAUGFBYGAV0kRvvII0nXTvTNytZdcMvifExdjG3mckR6RFc+4Dwc4rFLnUgqsvDsAqHUKB+KSZn85rq6qAABoBtTwQ+TlYTl8Uj2iiiuokFBoooAqcNY8NnT8IIZfQNOnyINWltpAqNi3Ak9hr+da+DYoXEJBBh2Ux0YHUe4NQx0pNIpLtWT6KKKuTCisbjhQSTAG5pcx/Gy5K29FjfqflO1AFnxDi6W9B5m6Af1pb4hjmcZrzZFB0hoBnYDaarsdxMK2QAvciSRED2n4o6xt8qh4bCXb6slwBtIa42kqSYAAnt8PWtrG9y6Rly8I18R4owI08K2TGYKWY9QNhE9h9e3nDuEEgB/KoMoYIuGSxYOD3GnTc1bcP4Sqhcs3HEDOw8xjTTtttTRwvggXzXNW3A0gUnJaiNJ7ZYcMt5bSCIgbb6dPtUqiisjCiiigAqFjn1jsJ+v+1TarMZ/wARh+6v/wCqlmfxNQ2buEWctuTu5zH51NrC0PKPYVnW4qkkJu2FFFFaEFFYNdA61pu4sAE7Abk6AVlzihqLZJrW94ClrHc34dZAueIR0tDMPmw8v3qq/wDHr+JVjaNrDKu7XCLl4zPw2wci9PMSw7rUnl+jah9jTxTi1uyme9cW2swMx3P7Kjdm9BJql47x1rVkXApRWiDc8twgmJ8M6qNdSwnfQVyPil67dxCt+sz5Pjutme5MyQdlTSAqQvlnSdLjiXMbNbtm448ViEAjUFZGYyCdJ77kxBE1Npy8lONFq3E2uW3DGWOeGUEeVSpLFmaWlQ4+p2ouWLbiyLCNcutupb1gTAgbE+kdjWzlbgX6m6F/WXcQIBO6LBGZj+GSSYOsRtrXQOWeX1wiROe4dWcjX2HWBtrU44blX8im1dm/gXCVw6d3aC7dSQIAnsP61Z0UV3JUqRBuwooopgFYXbkCvLt0L70ucxcwJh1LOwB+sekDUn0+Z0qWTIoo3GLZlxzia2xBPUT89h8/yrfyXgBZw+hJ8S47kneWMGfpSqEOMHhL+JlIbWQDqxb5Cf8AeuiYeyEUKugUQKziXkJPwbKKKoOYMUxBVLrWY/EoBJ9PMD9quYNHGseX0Hwzp6+tKnGfEYhbcmMpCBdLsqfiafhHXTSBuSKmYnxPw3A3vp9QfbvWhLt3Yho7IZU/Xb771lSp2Nq0S7eEVir3VGZYKqh0GkHMV0I6wNPU1a4TCtdMAqAOhOmvXKNTp7T3NKxe8XBBVVG6wGn0YswP0jerG7h0IkAKfRCY+cxTc29go1oesFgVtjcs37R/IAaAegqVXMcFZbMZuXYkarcykDXYJJ/2pt4RxjVUOYjQBm1PaSdzQmDQw0UUUxFFhePIdM0Hs39as7eNB2g+xmlbG8LI0I+tLnFOFXyQbV+5aifhCsD7hgf7NcSyTj0yzimdQ/SR61DxnmZWXoCDPbcfeuZp+nL/AP13T7La/mg/OpeGx+ICy/EWVpICG3bLEiJAHhGTr0NOWVtU6BQ76HvBYi+HYOtrwoGXKzF/WZQD+nrU84k9FrmbcauC2r3cViACNcoQMNQPMECwZ6b/AMtHEnZkYhrjkST4zuygLqfKW8xgHQVj8Q10h8F5OiYzjdu0YuXrSHsXAb5LMn5VW3OZ7Z0tpfvH9y2VHvNzLp6gGqDlbDRbzollwNwUy6FQwhRPeNflVHzNebDYVvDvH/1pOYCS6hGIyiTucwEaD7VSpPYlTdRGLinHsUbS3UCWrTtlVlIuuTrrmaFUeU7qdqXeFcUwmJYfpj4kk/C14zbUnTVZjQ9hH1E2PI3MYFm7hL1nOyPAFoEhsyyRDGQZE7/i02pbTl3Gpb/V2/GstnCDMqukMVGcE76EEbQ2sagbhGF/Jj80xu4fgHtG3h7hRhdbMYg+RQdJUAZSBmCjTvvpjzDg8NZe2oVtdYUxlRSo07TP2PtS9ynYu2l85Zb1klbdsFLu5PlISWAGZjGoEjamzBctYnEm5cv+Q3IGZoLBB0VBoJ9SfaSazyVNRVsnKLclehXxPB0uG9de7kvC4Mip5pLaqoOkHNOoPU6CrzlbkQuofFLuWMOPMMx6AMQD1n0HaaduD8uWMNqiy/V23k6GOi7DQADSretQxOlyZqWT6I2AwFuygS2oVR0AqTRRXQlRIKKwe4Buah47iSWkL3HW2i7u7BVHuToKy5pDSbJzMBvUXEYsAEyABuTpSJxn/ENAP/TWzd/+a5mSzvEqI8S4PUKFP7VU7cZv3gM7h2BMmAFGhMJbBMRtJLHQzNSlKTXQ1xToaeM8zomiE69Y8xkx5R0E/iMfWKU+JFbqln+Igi2P3iVJ1iToe8aT0rVxHAJZTMuZr11ySW1KrnCKB3liBPbtT3wbllS1u7dH/DLFFjQkxDEemXQes1zrG8lp/kUjk4uyRyNwlrGGtm4IuMizO4G8H1/pTHRVPzBjCuVB+KSfYdK7UlFUSbt2ZY3iZJy29O77x7DvSzx/FMqsw1ZROuomRqQI7z8jUzCK1xwiaTqW6AaAn3pgvcHtNb8OIHf8R7yes9Zo2JrqjnCcc87KbQIgEsDrr5YiN4UdegrevGrDDM1u6InWEI0PbOKvcZyaJMW0YHbKTbMdjlIG/r1qA3KiBSptXgDOzE7+sGlTOXj6lakmVx4thxDEXYJWPKJMbfj+tbbnGLAhRausTt8A/JvyqXc5ctMQGW7AMjUDaI2QGtjcAt6ubLSoOpuMABG5iAKB16l+UUmJ48FYlLSjKIzM0/KAB+dS+XsVdxN9FBOQZScohRBGp+WwJq+wPKdpoYWrYU/tS5Ou/mJpnwGAW0IUfP8Ap2FNII4srdzn/wAEqiiitHSYugOhE1Cv8KRttPuKn0UnFPY02igvcDPSDSrzLyrfZkuWlAdGmYJlWgFWCgkxEj0J9K6TRUZengzccsouzko5WJt3DddszN4htrbuIucEwASs5YJ6TMdqtLN571oW7qZB1Iw7l/4ZWF+VdGrViMOriGE1j8NS6Y3kUnbQi27Vq1bUIcRnQEBwAjFex8SEKjTQ9qQOO3UuEort45cNadntrlOoZc6kW1mEO+610rmTkxbykAsOoKEqwPypCxPJ2LtT4eJdh2uAt/3AgiptTj5Nxcdl3ypyDiFAuNeRXJLG4rm45JEbhsuxjrTrguU7aIEZ3ZR+GcoJO5IWJn1rj+EwOKw75jaZ22LW8U66f5bqsZ/i+lMlzmXEMVy/ptiPihLV1W7EziBH8IE1tcb7X8id+GdUweAt2hltoqAdFAFSa5tw3jV2SWxeLM9DYsqB7SzfcmrU8aQbnFv/ABIk/wDQy/lVPeiukjHtv7HMmN61fpSdDPtr9xSLi+Zgg8tm2v7166WI7aQSdj+LpVLiuY79xc36UcvawioP+tszf9wo91+ELivLOm4viSW1zOyoo/E7BR9TS/iudbP/AC894/8AxrCf/Y0L9CaQLdo3HTLbzuw+O6xuOu8kZidvetnEMI4vNae7nlSQJAErlMQIGx69x71zv1Fz4Fli+PIvuI84XY8oW3uIQG7c03j8II9QRS1i77XmzurO6kQ16WYAiTCkRb2I8ojr1qbg8QMO1m5dMKFLBRuWBygdtuuw9a18KD4jEX2Ks4cggAFgGJJiQNgNNdtKFanRK2y64FdRFvXLqppbAUsPMQyCAGOpzQZj1NVXAcEz3LqQWM2/KNTJzSD08swdh3Ipks8j3Lt7xb1zw0BXKif8Tyqo1b4QdOgO+9OPDOGWsOuS0gUbnqWPdmOrH1NddORJKmVHAuVltO966c9x2zAfhTeI7kAxP0imOiitqKWhhS3zYnmtnuCPpGv/AHCmSqzmHCs9o5BLLqBGpHUD1jb2jrTY1sWsDiipBUwR17j+Yq8s8wgf8VCP3lGYfNdx8ppaslWYhdYEzEbRuDqDrGtSbeaNNfv+Q/rWe0alFrY02OM2H+G6nsTB+hg1I/TLf7a/9QpLxDwQCu/ePuaysoNwgj2Mf9UxrRZmhmxHHrCaZsx7KJNU+L4i+IOXLkt/s7lu2b09KjoJ8pgHp61dcI4dHmb5UdsNFlgrWVFHYfnrW+iitCCiiigAooooAKKKKACiiigArVewyt8QB/P61tooasCqxHBEO33E1V4jlvso91MH+tNNFSeGLNKbOUc+cFuphS1vxZV0lVBLFS2U7CdJn5UrcBttcvvbm7k8EsFck+dGXXeNQx19K+gKxZQdwKax0qHzOUYbE28IbZuoWVgYAEHNMQde0Vk2JGJvHw7GVMpMqpGqgEaiN/zrqfgr+yPoKzCjtRwf2Z6uzleI4NjP1TYa22aLisSB5QxtkGWI10O3rpUzgvImIF03r1xQSrCJLGXEEmPnpPauk0Vj2I8uXk37sqoXrXJ9iVa6PFZdp0XUz8I0+tXmHw6WwFRQoHQCBW2irKKWidhRRRTAKKKKACiiigCo4rwBL2ZlJtuRBZDE/wCYbH3qmxHBMSqqFKNkIII8sgEHXfXSnCimm0UjllHQn37GJlStojXXUmDBHzG2/rXg4Rinul8qKsaZiWgncleu569acaKOTH70ip4bwUJBuHOwG/T3j+/nVtRRSJt2FFFFAgoooo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amyxfinejewelry.com/yahoo_site_admin/assets/images/Rings_Cropped305203112.166122025_st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2084" y="0"/>
            <a:ext cx="2911916" cy="2697163"/>
          </a:xfrm>
          <a:prstGeom prst="rect">
            <a:avLst/>
          </a:prstGeom>
          <a:noFill/>
        </p:spPr>
      </p:pic>
      <p:pic>
        <p:nvPicPr>
          <p:cNvPr id="1034" name="Picture 10" descr="http://image.automotive.com/f/features/editors-picks/60-years-of-chevrolet-corvette/41516252+w968/1957-chevrolet-corvette-drivers-side-front-three-quart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743200"/>
            <a:ext cx="3413760" cy="2133600"/>
          </a:xfrm>
          <a:prstGeom prst="rect">
            <a:avLst/>
          </a:prstGeom>
          <a:noFill/>
        </p:spPr>
      </p:pic>
      <p:pic>
        <p:nvPicPr>
          <p:cNvPr id="1036" name="Picture 12" descr="http://www.voyagaire.com/images/houseboat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4648200"/>
            <a:ext cx="3619500" cy="2409826"/>
          </a:xfrm>
          <a:prstGeom prst="rect">
            <a:avLst/>
          </a:prstGeom>
          <a:noFill/>
        </p:spPr>
      </p:pic>
      <p:pic>
        <p:nvPicPr>
          <p:cNvPr id="1038" name="Picture 14" descr="http://www.imagenesygraficos.com/fondos-escritorio/data/media/5/ford-pickup-_31_-_0007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95800"/>
            <a:ext cx="3378200" cy="2133600"/>
          </a:xfrm>
          <a:prstGeom prst="rect">
            <a:avLst/>
          </a:prstGeom>
          <a:noFill/>
        </p:spPr>
      </p:pic>
      <p:pic>
        <p:nvPicPr>
          <p:cNvPr id="1040" name="Picture 16" descr="http://townsendcabins.com/townsend_t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9800" y="3048000"/>
            <a:ext cx="3810000" cy="2362200"/>
          </a:xfrm>
          <a:prstGeom prst="rect">
            <a:avLst/>
          </a:prstGeom>
          <a:noFill/>
        </p:spPr>
      </p:pic>
      <p:pic>
        <p:nvPicPr>
          <p:cNvPr id="1042" name="Picture 18" descr="http://2.bp.blogspot.com/-pdnoxOMuHDM/TjfnEWszJyI/AAAAAAAABKY/Qd7Ex3PkrbY/s400/gold+silver+coins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1400" y="914400"/>
            <a:ext cx="2819400" cy="22907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Things Money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Cannot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Buy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103221"/>
            <a:ext cx="8763000" cy="5373779"/>
          </a:xfrm>
        </p:spPr>
        <p:txBody>
          <a:bodyPr/>
          <a:lstStyle/>
          <a:p>
            <a:r>
              <a:rPr lang="en-US" sz="3600" b="1" dirty="0" smtClean="0"/>
              <a:t>Manners,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Eph.4:32, 1 Pet.2:17</a:t>
            </a:r>
            <a:endParaRPr lang="en-US" sz="36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3600" b="1" dirty="0" smtClean="0"/>
              <a:t>Common Sense,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Prov.1:1-9, Rom.1:21-23</a:t>
            </a:r>
            <a:endParaRPr lang="en-US" sz="36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3600" b="1" dirty="0" smtClean="0"/>
              <a:t>Morals,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Tit.2:11-12, Rom.1:24ff</a:t>
            </a:r>
            <a:endParaRPr lang="en-US" sz="36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3600" b="1" dirty="0" smtClean="0"/>
              <a:t>Character - Integrity - Class, 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Rom.5:1-5</a:t>
            </a:r>
            <a:endParaRPr lang="en-US" sz="36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3600" b="1" dirty="0" smtClean="0"/>
              <a:t>Trust – Respect of Others,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Pr.22:1, 1Pet.2:12 </a:t>
            </a:r>
            <a:endParaRPr lang="en-US" sz="36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3600" b="1" dirty="0" smtClean="0"/>
              <a:t>Patience,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Heb.12:1, Jm.1:2-4</a:t>
            </a:r>
            <a:endParaRPr lang="en-US" sz="36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3600" b="1" dirty="0" smtClean="0"/>
              <a:t>Salvation ,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Is.55:1-3</a:t>
            </a:r>
            <a:endParaRPr lang="en-US" sz="3600" b="1" dirty="0" smtClean="0"/>
          </a:p>
          <a:p>
            <a:r>
              <a:rPr lang="en-US" sz="3600" b="1" dirty="0" smtClean="0"/>
              <a:t>Love,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1 Jn.4:19, John 3:16</a:t>
            </a:r>
            <a:endParaRPr lang="en-US" sz="36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3600" b="1" dirty="0" smtClean="0"/>
              <a:t>A Home in Heaven,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Eph.2:8-10, Rom.6:23</a:t>
            </a:r>
            <a:endParaRPr lang="en-US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915400" cy="4800600"/>
          </a:xfrm>
        </p:spPr>
        <p:txBody>
          <a:bodyPr>
            <a:normAutofit lnSpcReduction="10000"/>
          </a:bodyPr>
          <a:lstStyle/>
          <a:p>
            <a:pPr marL="742950" indent="-742950">
              <a:lnSpc>
                <a:spcPct val="90000"/>
              </a:lnSpc>
              <a:buClrTx/>
              <a:buSzPct val="88000"/>
              <a:buFont typeface="+mj-lt"/>
              <a:buAutoNum type="arabicParenR"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Hear the Gospel of Christ, 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Acts 18:8</a:t>
            </a:r>
          </a:p>
          <a:p>
            <a:pPr marL="742950" indent="-742950">
              <a:lnSpc>
                <a:spcPct val="90000"/>
              </a:lnSpc>
              <a:buClrTx/>
              <a:buSzPct val="88000"/>
              <a:buFont typeface="+mj-lt"/>
              <a:buAutoNum type="arabicParenR"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Believe in Jesus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Christ, 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Acts 2:36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indent="-742950">
              <a:lnSpc>
                <a:spcPct val="90000"/>
              </a:lnSpc>
              <a:buClrTx/>
              <a:buSzPct val="88000"/>
              <a:buFont typeface="+mj-lt"/>
              <a:buAutoNum type="arabicParenR"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Repent and Turn to God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, 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Acts 2:38</a:t>
            </a:r>
          </a:p>
          <a:p>
            <a:pPr marL="742950" indent="-742950">
              <a:lnSpc>
                <a:spcPct val="90000"/>
              </a:lnSpc>
              <a:buClrTx/>
              <a:buSzPct val="88000"/>
              <a:buFont typeface="+mj-lt"/>
              <a:buAutoNum type="arabicParenR"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Confess Jesus Before Men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, 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Acts 8:37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indent="-742950">
              <a:lnSpc>
                <a:spcPct val="90000"/>
              </a:lnSpc>
              <a:buClrTx/>
              <a:buSzPct val="88000"/>
              <a:buFont typeface="+mj-lt"/>
              <a:buAutoNum type="arabicParenR"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Be Baptized for Forgiveness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Ac.22:16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609600" indent="-609600">
              <a:lnSpc>
                <a:spcPct val="90000"/>
              </a:lnSpc>
              <a:buClrTx/>
              <a:buNone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      -----------------------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609600" indent="-609600">
              <a:lnSpc>
                <a:spcPct val="90000"/>
              </a:lnSpc>
              <a:buClrTx/>
              <a:buSzPct val="72000"/>
              <a:buFont typeface="Wingdings" pitchFamily="2" charset="2"/>
              <a:buChar char="Ø"/>
            </a:pPr>
            <a:r>
              <a:rPr lang="en-US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Be Thou Faithful Unto Death,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Rev.2:10</a:t>
            </a:r>
          </a:p>
          <a:p>
            <a:pPr marL="609600" indent="-609600">
              <a:lnSpc>
                <a:spcPct val="90000"/>
              </a:lnSpc>
              <a:buClrTx/>
              <a:buSzPct val="72000"/>
              <a:buFont typeface="Wingdings" pitchFamily="2" charset="2"/>
              <a:buChar char="Ø"/>
            </a:pPr>
            <a:r>
              <a:rPr lang="en-US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If Err From The Faith: Repent and Pray God 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Acts 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8:22</a:t>
            </a:r>
            <a:endParaRPr lang="en-US" sz="2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891" name="WordArt 3"/>
          <p:cNvSpPr>
            <a:spLocks noChangeArrowheads="1" noChangeShapeType="1" noTextEdit="1"/>
          </p:cNvSpPr>
          <p:nvPr/>
        </p:nvSpPr>
        <p:spPr bwMode="auto">
          <a:xfrm>
            <a:off x="152400" y="304800"/>
            <a:ext cx="8686800" cy="685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fromWordArt="1">
            <a:prstTxWarp prst="textPlain">
              <a:avLst>
                <a:gd name="adj" fmla="val 49946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/>
              </a:rPr>
              <a:t>The Plan </a:t>
            </a:r>
            <a:r>
              <a:rPr lang="en-US" sz="3600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/>
              </a:rPr>
              <a:t>o</a:t>
            </a:r>
            <a:r>
              <a:rPr lang="en-US" sz="3600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/>
              </a:rPr>
              <a:t>f </a:t>
            </a:r>
            <a:r>
              <a:rPr lang="en-US" sz="3600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/>
              </a:rPr>
              <a:t>Salvation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 autoUpdateAnimBg="0" advAuto="9000"/>
      <p:bldP spid="378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696200" cy="685800"/>
          </a:xfrm>
        </p:spPr>
        <p:txBody>
          <a:bodyPr>
            <a:normAutofit/>
          </a:bodyPr>
          <a:lstStyle/>
          <a:p>
            <a:pPr algn="ctr"/>
            <a:r>
              <a:rPr lang="en-US" b="0" dirty="0" smtClean="0">
                <a:solidFill>
                  <a:srgbClr val="C00000"/>
                </a:solidFill>
                <a:effectLst/>
                <a:latin typeface="Arrus Blk BT" pitchFamily="18" charset="0"/>
              </a:rPr>
              <a:t>The Lord’s Supper</a:t>
            </a:r>
            <a:endParaRPr lang="en-US" b="0" dirty="0">
              <a:solidFill>
                <a:srgbClr val="C00000"/>
              </a:solidFill>
              <a:effectLst/>
              <a:latin typeface="Arrus Blk BT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2400" y="9144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100" dirty="0">
                <a:solidFill>
                  <a:schemeClr val="bg1"/>
                </a:solidFill>
              </a:rPr>
              <a:t>The governor again said to them, </a:t>
            </a:r>
            <a:r>
              <a:rPr lang="en-US" sz="3100" dirty="0" smtClean="0">
                <a:solidFill>
                  <a:schemeClr val="bg1"/>
                </a:solidFill>
              </a:rPr>
              <a:t>“Which </a:t>
            </a:r>
            <a:r>
              <a:rPr lang="en-US" sz="3100" dirty="0">
                <a:solidFill>
                  <a:schemeClr val="bg1"/>
                </a:solidFill>
              </a:rPr>
              <a:t>of the two do you want me to release for you</a:t>
            </a:r>
            <a:r>
              <a:rPr lang="en-US" sz="3100" dirty="0" smtClean="0">
                <a:solidFill>
                  <a:schemeClr val="bg1"/>
                </a:solidFill>
              </a:rPr>
              <a:t>?” </a:t>
            </a:r>
            <a:r>
              <a:rPr lang="en-US" sz="3100" dirty="0">
                <a:solidFill>
                  <a:schemeClr val="bg1"/>
                </a:solidFill>
              </a:rPr>
              <a:t>And they said, </a:t>
            </a:r>
            <a:r>
              <a:rPr lang="en-US" sz="3100" dirty="0" smtClean="0">
                <a:solidFill>
                  <a:schemeClr val="bg1"/>
                </a:solidFill>
              </a:rPr>
              <a:t>“Barabbas.” </a:t>
            </a:r>
            <a:endParaRPr lang="en-US" sz="3100" dirty="0">
              <a:solidFill>
                <a:schemeClr val="bg1"/>
              </a:solidFill>
            </a:endParaRPr>
          </a:p>
          <a:p>
            <a:r>
              <a:rPr lang="en-US" sz="3100" dirty="0" smtClean="0">
                <a:solidFill>
                  <a:schemeClr val="bg1"/>
                </a:solidFill>
              </a:rPr>
              <a:t>Pilate </a:t>
            </a:r>
            <a:r>
              <a:rPr lang="en-US" sz="3100" dirty="0">
                <a:solidFill>
                  <a:schemeClr val="bg1"/>
                </a:solidFill>
              </a:rPr>
              <a:t>said to them, </a:t>
            </a:r>
            <a:r>
              <a:rPr lang="en-US" sz="3100" dirty="0" smtClean="0">
                <a:solidFill>
                  <a:schemeClr val="bg1"/>
                </a:solidFill>
              </a:rPr>
              <a:t>“Then </a:t>
            </a:r>
            <a:r>
              <a:rPr lang="en-US" sz="3100" dirty="0">
                <a:solidFill>
                  <a:schemeClr val="bg1"/>
                </a:solidFill>
              </a:rPr>
              <a:t>what shall I do with Jesus who is called Christ</a:t>
            </a:r>
            <a:r>
              <a:rPr lang="en-US" sz="3100" dirty="0" smtClean="0">
                <a:solidFill>
                  <a:schemeClr val="bg1"/>
                </a:solidFill>
              </a:rPr>
              <a:t>?” </a:t>
            </a:r>
            <a:r>
              <a:rPr lang="en-US" sz="3100" dirty="0">
                <a:solidFill>
                  <a:schemeClr val="bg1"/>
                </a:solidFill>
              </a:rPr>
              <a:t>They all said, </a:t>
            </a:r>
            <a:r>
              <a:rPr lang="en-US" sz="3100" dirty="0" smtClean="0">
                <a:solidFill>
                  <a:schemeClr val="bg1"/>
                </a:solidFill>
              </a:rPr>
              <a:t>“Let </a:t>
            </a:r>
            <a:r>
              <a:rPr lang="en-US" sz="3100" dirty="0">
                <a:solidFill>
                  <a:schemeClr val="bg1"/>
                </a:solidFill>
              </a:rPr>
              <a:t>him be crucified</a:t>
            </a:r>
            <a:r>
              <a:rPr lang="en-US" sz="3100" dirty="0" smtClean="0">
                <a:solidFill>
                  <a:schemeClr val="bg1"/>
                </a:solidFill>
              </a:rPr>
              <a:t>!” </a:t>
            </a:r>
            <a:endParaRPr lang="en-US" sz="3100" dirty="0">
              <a:solidFill>
                <a:schemeClr val="bg1"/>
              </a:solidFill>
            </a:endParaRPr>
          </a:p>
          <a:p>
            <a:r>
              <a:rPr lang="en-US" sz="3100" dirty="0" smtClean="0">
                <a:solidFill>
                  <a:schemeClr val="bg1"/>
                </a:solidFill>
              </a:rPr>
              <a:t>And </a:t>
            </a:r>
            <a:r>
              <a:rPr lang="en-US" sz="3100" dirty="0">
                <a:solidFill>
                  <a:schemeClr val="bg1"/>
                </a:solidFill>
              </a:rPr>
              <a:t>he said, </a:t>
            </a:r>
            <a:r>
              <a:rPr lang="en-US" sz="3100" dirty="0" smtClean="0">
                <a:solidFill>
                  <a:schemeClr val="bg1"/>
                </a:solidFill>
              </a:rPr>
              <a:t>“Why</a:t>
            </a:r>
            <a:r>
              <a:rPr lang="en-US" sz="3100" dirty="0">
                <a:solidFill>
                  <a:schemeClr val="bg1"/>
                </a:solidFill>
              </a:rPr>
              <a:t>, what evil has he done</a:t>
            </a:r>
            <a:r>
              <a:rPr lang="en-US" sz="3100" dirty="0" smtClean="0">
                <a:solidFill>
                  <a:schemeClr val="bg1"/>
                </a:solidFill>
              </a:rPr>
              <a:t>?” </a:t>
            </a:r>
            <a:r>
              <a:rPr lang="en-US" sz="3100" dirty="0">
                <a:solidFill>
                  <a:schemeClr val="bg1"/>
                </a:solidFill>
              </a:rPr>
              <a:t>But they shouted all the more, </a:t>
            </a:r>
            <a:r>
              <a:rPr lang="en-US" sz="3100" dirty="0" smtClean="0">
                <a:solidFill>
                  <a:schemeClr val="bg1"/>
                </a:solidFill>
              </a:rPr>
              <a:t>“Let </a:t>
            </a:r>
            <a:r>
              <a:rPr lang="en-US" sz="3100" dirty="0">
                <a:solidFill>
                  <a:schemeClr val="bg1"/>
                </a:solidFill>
              </a:rPr>
              <a:t>him be crucified</a:t>
            </a:r>
            <a:r>
              <a:rPr lang="en-US" sz="3100" dirty="0" smtClean="0">
                <a:solidFill>
                  <a:schemeClr val="bg1"/>
                </a:solidFill>
              </a:rPr>
              <a:t>!”    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Matt.27:21-23</a:t>
            </a:r>
            <a:endParaRPr lang="en-US" sz="31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jesus-being-beat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399" y="4800600"/>
            <a:ext cx="3541027" cy="1981200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utoUpdateAnimBg="0" advAuto="600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838200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accent4"/>
                </a:solidFill>
                <a:latin typeface="Arrus Blk BT" pitchFamily="18" charset="0"/>
              </a:rPr>
              <a:t>The Collection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610600" cy="5410200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34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rus Blk BT" pitchFamily="18" charset="0"/>
              </a:rPr>
              <a:t>“Now concerning the collection for the saints, as I have given order to the churches of Galatia, even so do ye.   </a:t>
            </a:r>
          </a:p>
          <a:p>
            <a:pPr algn="l">
              <a:buNone/>
            </a:pPr>
            <a:r>
              <a:rPr lang="en-US" sz="34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rus Blk BT" pitchFamily="18" charset="0"/>
              </a:rPr>
              <a:t>Upon the first day of the week let every one of you lay by him in store, as God hath prospered him, that there be no gatherings when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rus Blk BT" pitchFamily="18" charset="0"/>
              </a:rPr>
              <a:t>I</a:t>
            </a:r>
            <a:r>
              <a:rPr lang="en-US" sz="34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rus Blk BT" pitchFamily="18" charset="0"/>
              </a:rPr>
              <a:t> come.”  </a:t>
            </a:r>
            <a:r>
              <a:rPr lang="en-US" sz="3200" cap="none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rus Blk BT" pitchFamily="18" charset="0"/>
              </a:rPr>
              <a:t>1Cor.16:1-2</a:t>
            </a:r>
            <a:endParaRPr lang="en-US" sz="3400" cap="none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rus Blk BT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 advAuto="1000"/>
      <p:bldP spid="18434" grpId="0" build="p" autoUpdateAnimBg="0" advAuto="10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8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364" y="0"/>
            <a:ext cx="916536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3048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FFFF00"/>
                </a:solidFill>
              </a:rPr>
              <a:t>Thanks for Coming Today.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6243935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(Death Valley National Park)</a:t>
            </a:r>
            <a:endParaRPr lang="en-US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1_Light Grey Segoe 4X3">
  <a:themeElements>
    <a:clrScheme name="5-00332 CSO Summit 2008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ECDFA7"/>
      </a:accent1>
      <a:accent2>
        <a:srgbClr val="4F6E9B"/>
      </a:accent2>
      <a:accent3>
        <a:srgbClr val="936553"/>
      </a:accent3>
      <a:accent4>
        <a:srgbClr val="88A17B"/>
      </a:accent4>
      <a:accent5>
        <a:srgbClr val="B8977E"/>
      </a:accent5>
      <a:accent6>
        <a:srgbClr val="99B5D3"/>
      </a:accent6>
      <a:hlink>
        <a:srgbClr val="050595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4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5-00332 CSO Summit 2008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ECDFA7"/>
      </a:accent1>
      <a:accent2>
        <a:srgbClr val="4F6E9B"/>
      </a:accent2>
      <a:accent3>
        <a:srgbClr val="936553"/>
      </a:accent3>
      <a:accent4>
        <a:srgbClr val="88A17B"/>
      </a:accent4>
      <a:accent5>
        <a:srgbClr val="B8977E"/>
      </a:accent5>
      <a:accent6>
        <a:srgbClr val="99B5D3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CA227CC-187E-49A8-8CC3-1CC75B0269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1_Light Grey Segoe 4X3</Template>
  <TotalTime>750</TotalTime>
  <Words>325</Words>
  <Application>Microsoft Office PowerPoint</Application>
  <PresentationFormat>On-screen Show (4:3)</PresentationFormat>
  <Paragraphs>41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1_Light Grey Segoe 4X3</vt:lpstr>
      <vt:lpstr>White with Courier font for code slides</vt:lpstr>
      <vt:lpstr>Slide 1</vt:lpstr>
      <vt:lpstr>Let Us Praise &amp; Worship God</vt:lpstr>
      <vt:lpstr>Things Money Can Buy</vt:lpstr>
      <vt:lpstr>Things Money Cannot Buy</vt:lpstr>
      <vt:lpstr>Slide 5</vt:lpstr>
      <vt:lpstr>The Lord’s Supper</vt:lpstr>
      <vt:lpstr>The Collection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Owner</dc:creator>
  <cp:keywords/>
  <cp:lastModifiedBy>Owner</cp:lastModifiedBy>
  <cp:revision>60</cp:revision>
  <dcterms:created xsi:type="dcterms:W3CDTF">2014-07-26T22:32:37Z</dcterms:created>
  <dcterms:modified xsi:type="dcterms:W3CDTF">2014-08-03T01:47:10Z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TC102867549990</vt:lpwstr>
  </property>
</Properties>
</file>