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1C1C1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E0005-EE78-4119-AD52-31AC886C89B6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D88FE-F077-4EAF-9EB1-12FCA7394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7E81A6-B067-4D52-8E47-7712E8A72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B47A2-D0AD-495C-B884-288593CA1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CAE63-DBAF-4DD8-8873-11287B8AE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C05E5-164A-409D-95A3-0417A7794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90DAF-F9D4-420C-A057-C0ECD3AE9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E03A6-6998-4F82-84DC-B0ED7309F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749FF-79A9-461F-B708-90343F795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0BC14-9F4A-4DD6-850D-39D5F3E79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424F4-AA82-4DE2-8E9E-313A6A87D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B2D23-DE42-4ADD-8240-62F6E4416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E7715-5386-42E3-9E08-7571A5707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E688A20-AD9D-466F-9597-1347792492B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0"/>
            <a:ext cx="7467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“A Malignant Disease”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Eccl.5:10-6:2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dirty="0" smtClean="0"/>
              <a:t>“A Malignant Disease”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610600" cy="5410200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A Bad Attitude About Money</a:t>
            </a:r>
          </a:p>
          <a:p>
            <a:r>
              <a:rPr lang="en-US" dirty="0" smtClean="0"/>
              <a:t>5:10, Love of Money</a:t>
            </a:r>
          </a:p>
          <a:p>
            <a:r>
              <a:rPr lang="en-US" dirty="0" smtClean="0"/>
              <a:t>5:11, Only Use One at a Time</a:t>
            </a:r>
          </a:p>
          <a:p>
            <a:r>
              <a:rPr lang="en-US" dirty="0" smtClean="0"/>
              <a:t>5:12, No Sleep</a:t>
            </a:r>
          </a:p>
          <a:p>
            <a:r>
              <a:rPr lang="en-US" dirty="0" smtClean="0"/>
              <a:t>5:13, Keep To One’s Own Hurt</a:t>
            </a:r>
          </a:p>
          <a:p>
            <a:r>
              <a:rPr lang="en-US" dirty="0" smtClean="0"/>
              <a:t>5:14, Calamity Can Take it all Away</a:t>
            </a:r>
          </a:p>
          <a:p>
            <a:r>
              <a:rPr lang="en-US" dirty="0" smtClean="0"/>
              <a:t>5:15-16, Can’t Take it With You</a:t>
            </a:r>
          </a:p>
          <a:p>
            <a:r>
              <a:rPr lang="en-US" dirty="0" smtClean="0"/>
              <a:t>5:18-20, The Right Attitude to Have</a:t>
            </a:r>
          </a:p>
          <a:p>
            <a:r>
              <a:rPr lang="en-US" dirty="0" smtClean="0"/>
              <a:t>6:1-2,  A Common Problem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dirty="0" smtClean="0"/>
              <a:t>“A Malignant Disease”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610600" cy="5211763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Envy and Jealously</a:t>
            </a:r>
          </a:p>
          <a:p>
            <a:r>
              <a:rPr lang="en-US" dirty="0" smtClean="0"/>
              <a:t>Uneasy, uncomfortable, displeasure of the good of another</a:t>
            </a:r>
          </a:p>
          <a:p>
            <a:r>
              <a:rPr lang="en-US" dirty="0" smtClean="0"/>
              <a:t>Prov.14:30</a:t>
            </a:r>
          </a:p>
          <a:p>
            <a:r>
              <a:rPr lang="en-US" dirty="0" smtClean="0"/>
              <a:t>Matt.27:18</a:t>
            </a:r>
          </a:p>
          <a:p>
            <a:r>
              <a:rPr lang="en-US" dirty="0" smtClean="0"/>
              <a:t>Gen.37:4, 5, 11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dirty="0" smtClean="0"/>
              <a:t>“A Malignant Disease”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610600" cy="5211763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The Spirit of Liberalism</a:t>
            </a:r>
          </a:p>
          <a:p>
            <a:r>
              <a:rPr lang="en-US" dirty="0" smtClean="0"/>
              <a:t>Loose, Lax, Not Constricted or Confined to the Law of God</a:t>
            </a:r>
          </a:p>
          <a:p>
            <a:r>
              <a:rPr lang="en-US" dirty="0" smtClean="0"/>
              <a:t>Lev.10:1-2</a:t>
            </a:r>
          </a:p>
          <a:p>
            <a:r>
              <a:rPr lang="en-US" dirty="0" smtClean="0"/>
              <a:t>2 Chron.26:16-21</a:t>
            </a:r>
          </a:p>
          <a:p>
            <a:r>
              <a:rPr lang="en-US" dirty="0" smtClean="0"/>
              <a:t>Acts 20:30</a:t>
            </a:r>
          </a:p>
          <a:p>
            <a:r>
              <a:rPr lang="en-US" dirty="0" smtClean="0"/>
              <a:t>2 Thess.2:3-7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dirty="0" smtClean="0"/>
              <a:t>“A Malignant Disease”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610600" cy="5211763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Being ½ Hearted - ½ Committed</a:t>
            </a:r>
          </a:p>
          <a:p>
            <a:r>
              <a:rPr lang="en-US" dirty="0" smtClean="0"/>
              <a:t>Jam.1:8</a:t>
            </a:r>
          </a:p>
          <a:p>
            <a:r>
              <a:rPr lang="en-US" dirty="0" smtClean="0"/>
              <a:t>1 Kings 18:21</a:t>
            </a:r>
          </a:p>
          <a:p>
            <a:r>
              <a:rPr lang="en-US" dirty="0" smtClean="0"/>
              <a:t>Rev.3:14-20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dirty="0" smtClean="0"/>
              <a:t>“A Malignant Disease”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610600" cy="5211763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Root of Bitterness</a:t>
            </a:r>
          </a:p>
          <a:p>
            <a:r>
              <a:rPr lang="en-US" dirty="0" smtClean="0"/>
              <a:t>Sharp disagreeable taste. Soured on Life </a:t>
            </a:r>
          </a:p>
          <a:p>
            <a:r>
              <a:rPr lang="en-US" dirty="0" smtClean="0"/>
              <a:t>Heb.12:15</a:t>
            </a:r>
          </a:p>
          <a:p>
            <a:r>
              <a:rPr lang="en-US" dirty="0" smtClean="0"/>
              <a:t>Acts 8:23</a:t>
            </a:r>
          </a:p>
          <a:p>
            <a:r>
              <a:rPr lang="en-US" dirty="0" smtClean="0"/>
              <a:t>Prov.18:19</a:t>
            </a:r>
            <a:endParaRPr lang="en-US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dirty="0" smtClean="0"/>
              <a:t>“A Malignant Disease”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0437"/>
            <a:ext cx="8610600" cy="5211763"/>
          </a:xfrm>
        </p:spPr>
        <p:txBody>
          <a:bodyPr/>
          <a:lstStyle/>
          <a:p>
            <a:r>
              <a:rPr lang="en-US" sz="3600" dirty="0" smtClean="0">
                <a:solidFill>
                  <a:srgbClr val="C00000"/>
                </a:solidFill>
              </a:rPr>
              <a:t>Conforming To The World – Moral Compromise</a:t>
            </a:r>
          </a:p>
          <a:p>
            <a:r>
              <a:rPr lang="en-US" dirty="0" smtClean="0"/>
              <a:t>Rom.12:1-2</a:t>
            </a:r>
          </a:p>
          <a:p>
            <a:r>
              <a:rPr lang="en-US" dirty="0" smtClean="0"/>
              <a:t>Rev.2:14, 15, 20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Jesus is the Great Physician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The Gospel is the Cure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800600"/>
          </a:xfrm>
        </p:spPr>
        <p:txBody>
          <a:bodyPr>
            <a:noAutofit/>
          </a:bodyPr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Hear the Gospel of Christ,  </a:t>
            </a:r>
            <a:r>
              <a:rPr lang="en-US" sz="2800" dirty="0" smtClean="0">
                <a:solidFill>
                  <a:srgbClr val="FFFF00"/>
                </a:solidFill>
              </a:rPr>
              <a:t>Acts 18:8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Believe in Jesus Christ   </a:t>
            </a:r>
            <a:r>
              <a:rPr lang="en-US" sz="2800" dirty="0" smtClean="0">
                <a:solidFill>
                  <a:srgbClr val="FFFF00"/>
                </a:solidFill>
              </a:rPr>
              <a:t>Rom.5:1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Repent and Turn to God,  </a:t>
            </a:r>
            <a:r>
              <a:rPr lang="en-US" sz="2800" dirty="0" smtClean="0">
                <a:solidFill>
                  <a:srgbClr val="FFFF00"/>
                </a:solidFill>
              </a:rPr>
              <a:t>Luke 24:47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Confess Jesus Before Men,  </a:t>
            </a:r>
            <a:r>
              <a:rPr lang="en-US" sz="2800" dirty="0" smtClean="0">
                <a:solidFill>
                  <a:srgbClr val="FFFF00"/>
                </a:solidFill>
              </a:rPr>
              <a:t>Acts 8:37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Be Baptized for the Remission of Sins, </a:t>
            </a:r>
            <a:r>
              <a:rPr lang="en-US" sz="2800" dirty="0" smtClean="0">
                <a:solidFill>
                  <a:srgbClr val="FFFF00"/>
                </a:solidFill>
              </a:rPr>
              <a:t>Ac.2:38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  ---------------------------------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Be Thou Faithful Unto Death,  </a:t>
            </a:r>
            <a:r>
              <a:rPr lang="en-US" sz="2800" dirty="0" smtClean="0"/>
              <a:t>Rev.2:10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FF00"/>
                </a:solidFill>
              </a:rPr>
              <a:t>If Err From The Faith: Repent and Pray God  </a:t>
            </a:r>
            <a:r>
              <a:rPr lang="en-US" sz="2800" dirty="0" smtClean="0"/>
              <a:t>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610600" cy="1066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Seashell visions design template">
  <a:themeElements>
    <a:clrScheme name="Office Them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138</TotalTime>
  <Words>247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Seashell visions design template</vt:lpstr>
      <vt:lpstr>“A Malignant Disease”</vt:lpstr>
      <vt:lpstr>“A Malignant Disease”</vt:lpstr>
      <vt:lpstr>“A Malignant Disease”</vt:lpstr>
      <vt:lpstr>“A Malignant Disease”</vt:lpstr>
      <vt:lpstr>“A Malignant Disease”</vt:lpstr>
      <vt:lpstr>“A Malignant Disease”</vt:lpstr>
      <vt:lpstr>“A Malignant Disease”</vt:lpstr>
      <vt:lpstr>Slide 8</vt:lpstr>
    </vt:vector>
  </TitlesOfParts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Malignant Disease”</dc:title>
  <dc:creator>Owner</dc:creator>
  <cp:lastModifiedBy>Danny McKibben</cp:lastModifiedBy>
  <cp:revision>21</cp:revision>
  <cp:lastPrinted>1601-01-01T00:00:00Z</cp:lastPrinted>
  <dcterms:created xsi:type="dcterms:W3CDTF">2014-08-29T14:46:55Z</dcterms:created>
  <dcterms:modified xsi:type="dcterms:W3CDTF">2014-09-03T19:45:27Z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