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71" r:id="rId3"/>
  </p:sldMasterIdLst>
  <p:notesMasterIdLst>
    <p:notesMasterId r:id="rId9"/>
  </p:notesMasterIdLst>
  <p:sldIdLst>
    <p:sldId id="268" r:id="rId4"/>
    <p:sldId id="256" r:id="rId5"/>
    <p:sldId id="266" r:id="rId6"/>
    <p:sldId id="267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014E0-7920-408E-A2EA-B08A6AA389CD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F9BBB-D4C7-4E89-B2B8-97ED52DF8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5" name="Rectangle 4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6" name="Picture 5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5400" b="0" i="1" u="none" strike="noStrike" kern="1200" cap="none" spc="-150" normalizeH="0" baseline="0" noProof="0" dirty="0">
                <a:ln w="11430"/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4"/>
          <p:cNvGrpSpPr/>
          <p:nvPr userDrawn="1"/>
        </p:nvGrpSpPr>
        <p:grpSpPr>
          <a:xfrm>
            <a:off x="0" y="6324600"/>
            <a:ext cx="9140826" cy="533400"/>
            <a:chOff x="-1" y="6324600"/>
            <a:chExt cx="12188826" cy="533400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0368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8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400657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53785" indent="-288384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8044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400657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61722" indent="-30293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276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16002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4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991314"/>
          </a:xfrm>
        </p:spPr>
        <p:txBody>
          <a:bodyPr/>
          <a:lstStyle>
            <a:lvl1pPr marL="281770" indent="-281770">
              <a:defRPr sz="2300"/>
            </a:lvl1pPr>
            <a:lvl2pPr marL="562218" indent="-26589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13562" indent="-24340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28856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06367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991314"/>
          </a:xfrm>
        </p:spPr>
        <p:txBody>
          <a:bodyPr/>
          <a:lstStyle>
            <a:lvl1pPr marL="296321" indent="-296321">
              <a:defRPr sz="2300"/>
            </a:lvl1pPr>
            <a:lvl2pPr marL="570155" indent="-27383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821499" indent="-24473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050354" indent="-23679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 smtClean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279210" indent="-220919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  <a:defRPr lang="en-US" sz="2000" kern="1200" dirty="0">
                <a:solidFill>
                  <a:schemeClr val="tx1"/>
                </a:solidFill>
                <a:effectLst>
                  <a:outerShdw blurRad="63500" dist="38100" dir="2700000" algn="tl" rotWithShape="0">
                    <a:prstClr val="black">
                      <a:alpha val="2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blinds dir="vert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lang="en-US" sz="32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8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 smtClean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lang="en-US" sz="2400" kern="1200" dirty="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 spd="slow">
    <p:blinds dir="vert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Luke 2:14</a:t>
            </a:r>
            <a:endParaRPr lang="en-US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9" y="3505200"/>
            <a:ext cx="7681913" cy="1606253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Matthew 10:34-36</a:t>
            </a:r>
            <a:endParaRPr lang="en-US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8001000" cy="1523495"/>
          </a:xfrm>
        </p:spPr>
        <p:txBody>
          <a:bodyPr/>
          <a:lstStyle/>
          <a:p>
            <a:pPr algn="ctr"/>
            <a:r>
              <a:rPr lang="en-US" b="1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Gospel Caused A Stir</a:t>
            </a:r>
            <a:endParaRPr lang="en-US" b="1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681913" cy="461665"/>
          </a:xfrm>
        </p:spPr>
        <p:txBody>
          <a:bodyPr/>
          <a:lstStyle/>
          <a:p>
            <a:pPr algn="ctr"/>
            <a:r>
              <a:rPr lang="en-US" sz="4800" dirty="0" smtClean="0"/>
              <a:t>Acts 16:16-34</a:t>
            </a:r>
            <a:endParaRPr lang="en-US" sz="48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381000"/>
            <a:ext cx="8991600" cy="609398"/>
          </a:xfrm>
        </p:spPr>
        <p:txBody>
          <a:bodyPr/>
          <a:lstStyle/>
          <a:p>
            <a:pPr algn="ctr"/>
            <a:r>
              <a:rPr lang="en-US" sz="4400" dirty="0" smtClean="0"/>
              <a:t>Stirred Up People in a Bad Way, </a:t>
            </a:r>
            <a:r>
              <a:rPr lang="en-US" sz="3600" dirty="0" smtClean="0"/>
              <a:t>vs.16-24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34400" cy="4044184"/>
          </a:xfrm>
        </p:spPr>
        <p:txBody>
          <a:bodyPr/>
          <a:lstStyle/>
          <a:p>
            <a:r>
              <a:rPr lang="en-US" sz="3600" dirty="0" smtClean="0"/>
              <a:t>Vs.16, A Demon Possessed Girl</a:t>
            </a:r>
          </a:p>
          <a:p>
            <a:r>
              <a:rPr lang="en-US" sz="3600" dirty="0" smtClean="0"/>
              <a:t>Vs.17-18, Unwelcomed “Advertisement”</a:t>
            </a:r>
          </a:p>
          <a:p>
            <a:r>
              <a:rPr lang="en-US" sz="3600" dirty="0" smtClean="0"/>
              <a:t>Vs.19, “The most sensitive part of ‘civilized’ man is the pocket” </a:t>
            </a:r>
          </a:p>
          <a:p>
            <a:r>
              <a:rPr lang="en-US" sz="3600" dirty="0" smtClean="0"/>
              <a:t>Vs.20-21, Malicious Lies</a:t>
            </a:r>
          </a:p>
          <a:p>
            <a:r>
              <a:rPr lang="en-US" sz="3600" dirty="0" smtClean="0"/>
              <a:t>Vs.22, Mob Mentality</a:t>
            </a:r>
          </a:p>
          <a:p>
            <a:r>
              <a:rPr lang="en-US" sz="3600" dirty="0" smtClean="0"/>
              <a:t>Vs.23-24, Beaten and Imprisoned </a:t>
            </a:r>
            <a:endParaRPr lang="en-US" sz="36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609398"/>
          </a:xfrm>
        </p:spPr>
        <p:txBody>
          <a:bodyPr/>
          <a:lstStyle/>
          <a:p>
            <a:pPr algn="ctr"/>
            <a:r>
              <a:rPr lang="en-US" sz="4400" dirty="0" smtClean="0"/>
              <a:t>Stirred Up People in a Good Way, </a:t>
            </a:r>
            <a:r>
              <a:rPr lang="en-US" sz="3600" dirty="0" smtClean="0"/>
              <a:t>vs.25-34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798624"/>
            <a:ext cx="8534400" cy="5983176"/>
          </a:xfrm>
        </p:spPr>
        <p:txBody>
          <a:bodyPr/>
          <a:lstStyle/>
          <a:p>
            <a:r>
              <a:rPr lang="en-US" sz="3600" dirty="0" smtClean="0"/>
              <a:t>Vs.25, An Odd Reaction to A Beating</a:t>
            </a:r>
          </a:p>
          <a:p>
            <a:r>
              <a:rPr lang="en-US" sz="3600" dirty="0" smtClean="0"/>
              <a:t>Vs.26, An Earthquake Takes Place</a:t>
            </a:r>
          </a:p>
          <a:p>
            <a:r>
              <a:rPr lang="en-US" sz="3600" dirty="0" smtClean="0"/>
              <a:t>Vs.27, The Depths of Despair </a:t>
            </a:r>
          </a:p>
          <a:p>
            <a:r>
              <a:rPr lang="en-US" sz="3600" dirty="0" smtClean="0"/>
              <a:t>Vs.28, Paul Intervenes</a:t>
            </a:r>
          </a:p>
          <a:p>
            <a:r>
              <a:rPr lang="en-US" sz="3600" dirty="0" smtClean="0"/>
              <a:t>Vs.29, The Jailer is Humbled</a:t>
            </a:r>
          </a:p>
          <a:p>
            <a:r>
              <a:rPr lang="en-US" sz="3600" dirty="0" smtClean="0"/>
              <a:t>Vs.30, His Great Question</a:t>
            </a:r>
          </a:p>
          <a:p>
            <a:r>
              <a:rPr lang="en-US" sz="3600" dirty="0" smtClean="0"/>
              <a:t>Vs.31, The Answer.  (Believe Only?)</a:t>
            </a:r>
          </a:p>
          <a:p>
            <a:r>
              <a:rPr lang="en-US" sz="3600" dirty="0" smtClean="0"/>
              <a:t>Vs.32, The Gospel is Preached</a:t>
            </a:r>
          </a:p>
          <a:p>
            <a:r>
              <a:rPr lang="en-US" sz="3600" dirty="0" smtClean="0"/>
              <a:t>Vs.33,  Obedience is Completed</a:t>
            </a:r>
          </a:p>
          <a:p>
            <a:r>
              <a:rPr lang="en-US" sz="3600" dirty="0" smtClean="0"/>
              <a:t>Vs.34, The Pinnacle of Joy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6712" y="228600"/>
            <a:ext cx="8167688" cy="838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Plan of Salvation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Hear the Gospel of Christ,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Acts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16:32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Believe in Jesus Christ, </a:t>
            </a:r>
            <a:r>
              <a:rPr lang="en-US" b="1" dirty="0" smtClean="0">
                <a:solidFill>
                  <a:srgbClr val="3497AE">
                    <a:lumMod val="50000"/>
                  </a:srgbClr>
                </a:solidFill>
              </a:rPr>
              <a:t>Acts 16:31</a:t>
            </a:r>
            <a:endParaRPr lang="en-US" sz="105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Repent and Turn to God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Acts 16:33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Confess Jesus Before Men</a:t>
            </a:r>
            <a:r>
              <a:rPr lang="en-US" sz="3600" b="1" dirty="0">
                <a:solidFill>
                  <a:srgbClr val="C00000"/>
                </a:solidFill>
              </a:rPr>
              <a:t>,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Acts 8:37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buSzPct val="90000"/>
              <a:buFont typeface="Wingdings" pitchFamily="2" charset="2"/>
              <a:buAutoNum type="arabicPeriod"/>
            </a:pPr>
            <a:r>
              <a:rPr lang="en-US" sz="4000" b="1" dirty="0">
                <a:solidFill>
                  <a:srgbClr val="C00000"/>
                </a:solidFill>
              </a:rPr>
              <a:t>Baptized Into Christ,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Acts 16:33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None/>
            </a:pPr>
            <a:r>
              <a:rPr lang="en-US" sz="2400" b="1" dirty="0">
                <a:solidFill>
                  <a:srgbClr val="C00000"/>
                </a:solidFill>
              </a:rPr>
              <a:t>            -----------------------------</a:t>
            </a: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Char char="v"/>
            </a:pPr>
            <a:r>
              <a:rPr lang="en-US" sz="4000" b="1" dirty="0"/>
              <a:t>Grow And Be Faithful</a:t>
            </a:r>
            <a:r>
              <a:rPr lang="en-US" sz="4400" b="1" dirty="0"/>
              <a:t>,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2 Pet.3:18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ClrTx/>
              <a:buSzPct val="90000"/>
              <a:buFont typeface="Wingdings" pitchFamily="2" charset="2"/>
              <a:buChar char="v"/>
            </a:pPr>
            <a:r>
              <a:rPr lang="en-US" sz="4000" b="1" dirty="0"/>
              <a:t>If </a:t>
            </a:r>
            <a:r>
              <a:rPr lang="en-US" sz="4000" b="1" dirty="0" smtClean="0"/>
              <a:t>An Erring Christian</a:t>
            </a:r>
            <a:r>
              <a:rPr lang="en-US" sz="3600" b="1" dirty="0" smtClean="0"/>
              <a:t>: </a:t>
            </a:r>
            <a:r>
              <a:rPr lang="en-US" sz="4000" b="1" dirty="0"/>
              <a:t>Repent and Pray </a:t>
            </a:r>
            <a:r>
              <a:rPr lang="en-US" sz="4000" b="1" dirty="0" smtClean="0"/>
              <a:t>God,</a:t>
            </a:r>
            <a:r>
              <a:rPr lang="en-US" sz="3600" b="1" dirty="0" smtClean="0"/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Jn.1:9</a:t>
            </a:r>
            <a:endParaRPr lang="en-U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1_Feathered_Lime_Green 4X3 Template Segoe">
  <a:themeElements>
    <a:clrScheme name="Template-light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2E2A0B-9A21-4D7E-9519-37655056FB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1_Feathered_Lime_Green 4X3 Template Segoe</Template>
  <TotalTime>305</TotalTime>
  <Words>193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1_Feathered_Lime_Green 4X3 Template Segoe</vt:lpstr>
      <vt:lpstr>White with Courier font for code slides</vt:lpstr>
      <vt:lpstr>Luke 2:14</vt:lpstr>
      <vt:lpstr>The Gospel Caused A Stir</vt:lpstr>
      <vt:lpstr>Stirred Up People in a Bad Way, vs.16-24</vt:lpstr>
      <vt:lpstr>Stirred Up People in a Good Way, vs.25-34</vt:lpstr>
      <vt:lpstr>The Plan of Salvation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Caused A Stir</dc:title>
  <dc:creator>Owner</dc:creator>
  <cp:keywords/>
  <cp:lastModifiedBy>Danny McKibben</cp:lastModifiedBy>
  <cp:revision>16</cp:revision>
  <dcterms:created xsi:type="dcterms:W3CDTF">2014-08-29T14:41:45Z</dcterms:created>
  <dcterms:modified xsi:type="dcterms:W3CDTF">2014-08-31T20:25:09Z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TC102867349990</vt:lpwstr>
  </property>
</Properties>
</file>