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2"/>
    <p:sldMasterId id="2147483653" r:id="rId3"/>
    <p:sldMasterId id="2147483654" r:id="rId4"/>
    <p:sldMasterId id="2147483655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8" r:id="rId7"/>
    <p:sldId id="257" r:id="rId8"/>
    <p:sldId id="262" r:id="rId9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EA10EA"/>
    <a:srgbClr val="FA0000"/>
    <a:srgbClr val="AC6B14"/>
    <a:srgbClr val="99FFCC"/>
    <a:srgbClr val="000099"/>
    <a:srgbClr val="00CC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63" autoAdjust="0"/>
    <p:restoredTop sz="94701" autoAdjust="0"/>
  </p:normalViewPr>
  <p:slideViewPr>
    <p:cSldViewPr>
      <p:cViewPr varScale="1">
        <p:scale>
          <a:sx n="80" d="100"/>
          <a:sy n="80" d="100"/>
        </p:scale>
        <p:origin x="-113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219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MY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58C55B-5078-433C-9F75-44324E094429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74357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75469-8402-4893-B5B5-04CA8FF38C43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0D4D0-2B02-4CBC-92CE-7D1B70A63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032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83338-EAF4-4BA0-AD33-AA8116AF84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F1423-E890-42DD-AF88-DB14CF1C156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DCED-F36D-4CFF-B24F-CC7158838EF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274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274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3C0C-B66A-468D-AD2E-C4203AF2C4C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249F0-A267-4224-851B-CC0244ECCCD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AD92B-CE06-4A3A-9479-3C2CA269122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C5194-76D3-415B-9C8E-F5F0F1D3043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E5B4-23D1-4B21-AA18-488DC181F26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27F15-6FC7-4112-AAF4-D539B7B7D1C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5EAB0-683B-41D1-AFEC-F50EAF9DC83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8ADCF-CED1-49E2-9A29-D5D13A3FAE7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CED0D-2CE9-45F3-B7F1-A3C5C3B55DF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751E6-E41B-450D-82D3-E80C7E7BB63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176D0-11B5-479B-BF77-86B1D616E99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F3B27-AB92-4541-9706-A2836241375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764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769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7DB43-029C-4C85-8C17-2B17ED2C5EA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26E2A-38BA-4F79-8D63-C954D74EEFE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336A-70ED-4FB9-9DE9-AD4A4A9A5C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3711B-E5BA-413A-9101-6C5EDAEFCE1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C21B-2631-42E5-8C58-F5E937A85AA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DAD08-5853-463C-A2D5-41B4C52DA9D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8B967-CD84-4AD3-83E8-F2B54D286C7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1BC3B-7F58-4C5D-9FFC-D94C27A5706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561D1-48EC-495C-A3E9-24F8D45366A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AC552-DF08-4C45-BB8C-F1ABF98C263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79D89-AB61-43CD-9522-27073069766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13F5B-FDE1-47D3-87BB-B600AF7E9C8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22238"/>
            <a:ext cx="2095500" cy="600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134100" cy="600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03C3D-ECC3-42DD-82F8-615568F6E59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20BC8-09BA-447C-A1AB-71573351859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C5DD4-022C-4C4A-AA71-617B7B2E86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ED5C6-3B88-4BC6-952D-7FA8C31644B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30D65-9DF2-4D02-9A57-81AFB8778F1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BB287-7FCE-4234-AA42-177E5CC9CBE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F2AB-86D2-4B2D-9E63-88D582FD5D1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5CA8A-143A-4178-9B1A-6C8703E9D97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E9B86-40AF-4710-AFF9-77F8A82BC3A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00025-62DE-4989-A5B4-278CB783BAB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FAAEB-0A0D-4455-A8BC-E04D8D821C0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43DAC-34C1-4312-AE7D-C08239DDD09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6FF9D-9A41-4D6E-9B0A-F0910C61083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3FD81-53BB-45CB-B05F-96986F7FEFA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E9FD8-67C0-4F89-B03F-7159BD779EF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7E011-FD9C-48E9-8EE3-F2C58BBF79E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1C72F-DB63-4DA5-ABC3-00D82D1785D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CA02E-E611-40B9-8857-BD29F7B275F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Abstract Theme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67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subtitle here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8A3046-04CC-4C29-9C0D-054E98DC38A4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slow"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31668-05A9-40C4-85D3-33773B7EE021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spd="slow">
    <p:wipe dir="r"/>
  </p:transition>
  <p:txStyles>
    <p:titleStyle>
      <a:lvl1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rgbClr val="00808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384896-F0F5-49A0-BD77-4D0BF04C9CBE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slow">
    <p:wipe dir="r"/>
  </p:transition>
  <p:txStyles>
    <p:titleStyle>
      <a:lvl1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200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  <p:sp>
        <p:nvSpPr>
          <p:cNvPr id="475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475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475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870E16-5DA9-44EA-A8D2-FC67979904C6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slow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3176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M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Church Growth</a:t>
            </a:r>
            <a:endParaRPr lang="en-MY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90800"/>
            <a:ext cx="6400800" cy="609600"/>
          </a:xfrm>
        </p:spPr>
        <p:txBody>
          <a:bodyPr/>
          <a:lstStyle/>
          <a:p>
            <a:r>
              <a:rPr lang="en-MY" sz="4000" dirty="0" smtClean="0">
                <a:solidFill>
                  <a:srgbClr val="FF0000"/>
                </a:solidFill>
              </a:rPr>
              <a:t>Growth A Natural Process</a:t>
            </a:r>
            <a:endParaRPr lang="en-MY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8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0" grpId="0"/>
      <p:bldP spid="5089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2238"/>
            <a:ext cx="8991600" cy="868362"/>
          </a:xfrm>
        </p:spPr>
        <p:txBody>
          <a:bodyPr/>
          <a:lstStyle/>
          <a:p>
            <a:pPr algn="l"/>
            <a:r>
              <a:rPr lang="en-MY" dirty="0" smtClean="0"/>
              <a:t>Church Growth How it Happens</a:t>
            </a:r>
            <a:endParaRPr lang="en-MY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610600" cy="4906963"/>
          </a:xfrm>
        </p:spPr>
        <p:txBody>
          <a:bodyPr/>
          <a:lstStyle/>
          <a:p>
            <a:r>
              <a:rPr lang="en-MY" sz="3200" dirty="0" smtClean="0"/>
              <a:t>Eph.4:8-14</a:t>
            </a:r>
          </a:p>
          <a:p>
            <a:r>
              <a:rPr lang="en-US" sz="3200" dirty="0" smtClean="0"/>
              <a:t>Unto the building up of the body of Christ</a:t>
            </a:r>
          </a:p>
          <a:p>
            <a:r>
              <a:rPr lang="en-US" sz="3200" dirty="0" smtClean="0"/>
              <a:t>Unto the work of ministering, serving</a:t>
            </a:r>
          </a:p>
          <a:p>
            <a:r>
              <a:rPr lang="en-US" sz="3200" dirty="0" smtClean="0"/>
              <a:t>For the perfecting of the saints. Equip, training, to capacitate, to make able</a:t>
            </a:r>
          </a:p>
          <a:p>
            <a:r>
              <a:rPr lang="en-US" sz="3200" dirty="0" smtClean="0"/>
              <a:t>Teaching offices, vs.11</a:t>
            </a:r>
            <a:endParaRPr lang="en-MY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0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/>
      <p:bldP spid="5109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763000" cy="1143000"/>
          </a:xfrm>
        </p:spPr>
        <p:txBody>
          <a:bodyPr/>
          <a:lstStyle/>
          <a:p>
            <a:pPr algn="l"/>
            <a:r>
              <a:rPr lang="en-MY" sz="3200" dirty="0" smtClean="0"/>
              <a:t>Equip, Train, Perfecting the Saints► ► Saints Serving, Ministering ► ► Church Growth </a:t>
            </a:r>
            <a:endParaRPr lang="en-MY" sz="3200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r>
              <a:rPr lang="en-MY" sz="2600" b="1" dirty="0" smtClean="0">
                <a:solidFill>
                  <a:schemeClr val="tx1"/>
                </a:solidFill>
              </a:rPr>
              <a:t>Outreach is The Priority</a:t>
            </a:r>
            <a:r>
              <a:rPr lang="en-MY" sz="2600" dirty="0" smtClean="0"/>
              <a:t>:  Reprogram ourselves, Thinking, Teaching, Prayers, Conversations, Efforts, Programs, Contact Lists, Classes, Studies, Bulletin</a:t>
            </a:r>
          </a:p>
          <a:p>
            <a:r>
              <a:rPr lang="en-MY" sz="2600" b="1" dirty="0" smtClean="0">
                <a:solidFill>
                  <a:schemeClr val="tx1"/>
                </a:solidFill>
              </a:rPr>
              <a:t>Social Networks Are the Vehicles To Touch Lives</a:t>
            </a:r>
            <a:r>
              <a:rPr lang="en-MY" sz="2600" dirty="0" smtClean="0"/>
              <a:t>:  Most all Converted - Family or Friend Connection</a:t>
            </a:r>
          </a:p>
          <a:p>
            <a:r>
              <a:rPr lang="en-MY" sz="2600" b="1" dirty="0" smtClean="0">
                <a:solidFill>
                  <a:schemeClr val="tx1"/>
                </a:solidFill>
              </a:rPr>
              <a:t>Transitions Provides Windows of Opportunities</a:t>
            </a:r>
            <a:r>
              <a:rPr lang="en-MY" sz="2600" dirty="0" smtClean="0"/>
              <a:t>: Marriage, Relocation, Birth, Death, Medical Crisis, Job loss, Job Change. People more open to spiritual change</a:t>
            </a:r>
          </a:p>
          <a:p>
            <a:r>
              <a:rPr lang="en-MY" sz="2600" b="1" dirty="0" smtClean="0">
                <a:solidFill>
                  <a:schemeClr val="tx1"/>
                </a:solidFill>
              </a:rPr>
              <a:t>Felt Needs are Connection Points</a:t>
            </a:r>
            <a:r>
              <a:rPr lang="en-MY" sz="2600" dirty="0" smtClean="0"/>
              <a:t>: Start with their agenda, not ours.  Jn.4:5ff</a:t>
            </a:r>
          </a:p>
          <a:p>
            <a:r>
              <a:rPr lang="en-MY" sz="2600" b="1" dirty="0" smtClean="0">
                <a:solidFill>
                  <a:schemeClr val="tx1"/>
                </a:solidFill>
              </a:rPr>
              <a:t>Relationships Are the Glue</a:t>
            </a:r>
            <a:r>
              <a:rPr lang="en-MY" sz="2600" dirty="0" smtClean="0"/>
              <a:t>:  Make friends, be a friend, Share things in Common</a:t>
            </a:r>
            <a:endParaRPr lang="en-MY" sz="2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9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4" grpId="0"/>
      <p:bldP spid="5099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8763000" cy="664797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itchFamily="34" charset="0"/>
              </a:rPr>
              <a:t>The Plan of Salvation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9067800" cy="5334000"/>
          </a:xfrm>
        </p:spPr>
        <p:txBody>
          <a:bodyPr>
            <a:normAutofit/>
          </a:bodyPr>
          <a:lstStyle/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Hear the gospel of Christ, 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Acts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18:8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Believe in Jesus Christ,  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Acts 16:31</a:t>
            </a:r>
            <a:endParaRPr lang="en-US" sz="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Repent and Turn to God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,  Acts 17:30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Confess Jesus Before Men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,  Acts 8:37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Be Baptized For Forgiveness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,  Acts 2:38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---------------------------------------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Char char="Ø"/>
              <a:defRPr/>
            </a:pPr>
            <a:r>
              <a:rPr lang="en-US" sz="3200" b="1" dirty="0">
                <a:solidFill>
                  <a:schemeClr val="accent2"/>
                </a:solidFill>
              </a:rPr>
              <a:t>Cleave Unto The Lord, </a:t>
            </a:r>
            <a:r>
              <a:rPr lang="en-US" sz="2400" b="1" dirty="0">
                <a:solidFill>
                  <a:schemeClr val="accent2"/>
                </a:solidFill>
              </a:rPr>
              <a:t> Acts 11:23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Char char="Ø"/>
              <a:defRPr/>
            </a:pPr>
            <a:r>
              <a:rPr lang="en-US" sz="3200" b="1" dirty="0">
                <a:solidFill>
                  <a:schemeClr val="accent2"/>
                </a:solidFill>
              </a:rPr>
              <a:t>If Err From The Truth: Repent &amp; Pray God</a:t>
            </a:r>
            <a:r>
              <a:rPr lang="en-US" sz="2400" b="1" dirty="0">
                <a:solidFill>
                  <a:schemeClr val="accent2"/>
                </a:solidFill>
              </a:rPr>
              <a:t>  Acts 8:22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 advAuto="10000"/>
    </p:bldLst>
  </p:timing>
</p:sld>
</file>

<file path=ppt/theme/theme1.xml><?xml version="1.0" encoding="utf-8"?>
<a:theme xmlns:a="http://schemas.openxmlformats.org/drawingml/2006/main" name="BoxedArt_Abstract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EB8174-31AA-4636-96CD-14E3329F5F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BoxedArt_AbstractDesign</Template>
  <TotalTime>2053</TotalTime>
  <Words>234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BoxedArt_AbstractDesign</vt:lpstr>
      <vt:lpstr>3_Custom Design</vt:lpstr>
      <vt:lpstr>Custom Design</vt:lpstr>
      <vt:lpstr>1_Custom Design</vt:lpstr>
      <vt:lpstr>Church Growth</vt:lpstr>
      <vt:lpstr>Church Growth How it Happens</vt:lpstr>
      <vt:lpstr>Equip, Train, Perfecting the Saints► ► Saints Serving, Ministering ► ► Church Growth </vt:lpstr>
      <vt:lpstr>The Plan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Growth</dc:title>
  <dc:creator>Owner</dc:creator>
  <cp:keywords/>
  <cp:lastModifiedBy>Danny McKibben</cp:lastModifiedBy>
  <cp:revision>159</cp:revision>
  <dcterms:created xsi:type="dcterms:W3CDTF">2014-11-10T16:13:36Z</dcterms:created>
  <dcterms:modified xsi:type="dcterms:W3CDTF">2014-10-12T16:08:48Z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TC019517629991</vt:lpwstr>
  </property>
</Properties>
</file>