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2"/>
  </p:notesMasterIdLst>
  <p:sldIdLst>
    <p:sldId id="257" r:id="rId3"/>
    <p:sldId id="260" r:id="rId4"/>
    <p:sldId id="256" r:id="rId5"/>
    <p:sldId id="263" r:id="rId6"/>
    <p:sldId id="264" r:id="rId7"/>
    <p:sldId id="265" r:id="rId8"/>
    <p:sldId id="266" r:id="rId9"/>
    <p:sldId id="267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862" y="-7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FCA3E-F50C-4486-AC94-42223638740B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309F0-2EE6-4F27-AF71-A2CFE74BD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309F0-2EE6-4F27-AF71-A2CFE74BD60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C655D-A66F-4B34-AD66-E47C474C1A1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3200400"/>
            <a:ext cx="5257800" cy="990600"/>
          </a:xfrm>
        </p:spPr>
        <p:txBody>
          <a:bodyPr anchor="ctr" anchorCtr="0"/>
          <a:lstStyle>
            <a:lvl1pPr marL="0" indent="0" algn="ctr">
              <a:buNone/>
              <a:defRPr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6350"/>
            <a:ext cx="91630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010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876" y="635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6350"/>
            <a:ext cx="93884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P_SGLOB_TLE_Western_Hemishpe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crosoft_2007__TXT_0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44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BF79-F614-4249-B196-BC2C63D6DCD8}" type="datetimeFigureOut">
              <a:rPr lang="en-US" smtClean="0"/>
              <a:pPr/>
              <a:t>8/17/2014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53FE-008D-4B84-AA16-12880D63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2" r:id="rId4"/>
    <p:sldLayoutId id="214748367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lang="en-US" sz="4400" b="1" kern="1200" smtClean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chemeClr val="accent3"/>
                </a:solidFill>
                <a:effectLst/>
              </a:rPr>
              <a:t>You Are Jehovah</a:t>
            </a:r>
            <a:endParaRPr lang="en-US" sz="540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ehemiah 9: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7963"/>
            <a:ext cx="9144000" cy="51400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 Are Jehovah, You Alone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5029200"/>
          </a:xfrm>
        </p:spPr>
        <p:txBody>
          <a:bodyPr>
            <a:normAutofit/>
          </a:bodyPr>
          <a:lstStyle/>
          <a:p>
            <a:r>
              <a:rPr lang="en-US" sz="3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(The) self Existent or eternal;  Jehovah,  Jewish national name of God.   “The existing One” </a:t>
            </a:r>
            <a:r>
              <a:rPr lang="en-US" sz="3300" dirty="0" smtClean="0"/>
              <a:t>Ps.90:2</a:t>
            </a:r>
          </a:p>
          <a:p>
            <a:r>
              <a:rPr lang="en-US" sz="3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Plurality of Persons in “Jehovah”</a:t>
            </a:r>
            <a:r>
              <a:rPr lang="en-US" sz="3300" dirty="0" smtClean="0"/>
              <a:t>   Gen.1:26, 3:22,  11:6-8,  Deut.6:4</a:t>
            </a:r>
          </a:p>
          <a:p>
            <a:r>
              <a:rPr lang="en-US" sz="3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“I Am”  </a:t>
            </a:r>
            <a:r>
              <a:rPr lang="en-US" sz="3300" dirty="0" smtClean="0"/>
              <a:t>Ex.3:13-14</a:t>
            </a:r>
          </a:p>
          <a:p>
            <a:r>
              <a:rPr lang="he-IL" sz="3300" dirty="0" smtClean="0"/>
              <a:t>יהוה</a:t>
            </a:r>
            <a:r>
              <a:rPr lang="en-US" sz="3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Jehovah, Yahweh, </a:t>
            </a:r>
            <a:r>
              <a:rPr lang="en-US" sz="33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Yahuah</a:t>
            </a:r>
            <a:r>
              <a:rPr lang="en-US" sz="33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3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Yahuweh</a:t>
            </a:r>
            <a:endParaRPr lang="en-US" sz="33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3300" dirty="0" smtClean="0"/>
              <a:t>Ex.33:18-23,  34:5-6, 14</a:t>
            </a:r>
          </a:p>
          <a:p>
            <a:endParaRPr lang="en-US" sz="33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33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Jehovah Is The Maker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2819400"/>
            <a:ext cx="4953000" cy="1447800"/>
          </a:xfrm>
        </p:spPr>
        <p:txBody>
          <a:bodyPr/>
          <a:lstStyle/>
          <a:p>
            <a:pPr algn="l"/>
            <a:r>
              <a:rPr lang="en-US" dirty="0" smtClean="0"/>
              <a:t>To do, fashion, accomplish, make,  Gen.1:1, John 1:1-3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“</a:t>
            </a:r>
            <a:r>
              <a:rPr lang="en-US" sz="4000" dirty="0"/>
              <a:t>You have made heaven, the heaven of heavens</a:t>
            </a:r>
            <a:r>
              <a:rPr lang="en-US" sz="4200" i="1" dirty="0" smtClean="0"/>
              <a:t>”</a:t>
            </a:r>
            <a:endParaRPr lang="en-US" sz="4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914400"/>
          </a:xfrm>
        </p:spPr>
        <p:txBody>
          <a:bodyPr/>
          <a:lstStyle/>
          <a:p>
            <a:r>
              <a:rPr lang="en-US" dirty="0" smtClean="0"/>
              <a:t>2 Cor.12:2  “Third Heaven”</a:t>
            </a:r>
            <a:endParaRPr lang="en-US" dirty="0"/>
          </a:p>
        </p:txBody>
      </p:sp>
      <p:sp>
        <p:nvSpPr>
          <p:cNvPr id="20482" name="AutoShape 2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sunris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514600"/>
            <a:ext cx="2971800" cy="1981200"/>
          </a:xfrm>
          <a:prstGeom prst="rect">
            <a:avLst/>
          </a:prstGeom>
        </p:spPr>
      </p:pic>
      <p:pic>
        <p:nvPicPr>
          <p:cNvPr id="8" name="Picture 7" descr="sunset-21dec03-2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733800"/>
            <a:ext cx="1905000" cy="2900617"/>
          </a:xfrm>
          <a:prstGeom prst="rect">
            <a:avLst/>
          </a:prstGeom>
        </p:spPr>
      </p:pic>
      <p:pic>
        <p:nvPicPr>
          <p:cNvPr id="9" name="Picture 8" descr="PIA10390_mod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1497" y="2514600"/>
            <a:ext cx="5732503" cy="3200400"/>
          </a:xfrm>
          <a:prstGeom prst="rect">
            <a:avLst/>
          </a:prstGeom>
        </p:spPr>
      </p:pic>
      <p:pic>
        <p:nvPicPr>
          <p:cNvPr id="10" name="Picture 9" descr="PIA10967_mode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81437"/>
            <a:ext cx="2976563" cy="2976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0" y="57912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With all their host,  Rev.5:8-14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9248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“</a:t>
            </a:r>
            <a:r>
              <a:rPr lang="en-US" sz="4000" dirty="0" smtClean="0"/>
              <a:t>The </a:t>
            </a:r>
            <a:r>
              <a:rPr lang="en-US" sz="4000" dirty="0"/>
              <a:t>earth and all that is on it</a:t>
            </a:r>
            <a:r>
              <a:rPr lang="en-US" sz="4200" i="1" dirty="0" smtClean="0"/>
              <a:t>”</a:t>
            </a:r>
            <a:endParaRPr lang="en-US" sz="4200" dirty="0"/>
          </a:p>
        </p:txBody>
      </p:sp>
      <p:sp>
        <p:nvSpPr>
          <p:cNvPr id="20482" name="AutoShape 2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data:image/jpeg;base64,/9j/4AAQSkZJRgABAQAAAQABAAD/2wCEAAkGBxQTEhQUEhQUFRQVFBQUFRUVFhQUFBUVFhYXFxUVFBQYHSggGBwlGxYUITEhJSkrLi4uFx8zODMsNygtLisBCgoKDg0OGhAQGywkHyQsLCwsLCwsLCwsLCwsLCwsLCwsLCwsLCwsLCwsLCwsLCwsLCwsLCwsLCwsLCwsLCwsLP/AABEIAKgBLAMBIgACEQEDEQH/xAAbAAACAwEBAQAAAAAAAAAAAAAEBQIDBgABB//EADoQAAEDAgQDBgQFBAICAwAAAAEAAhEDIQQSMUEFUWEGEyJxgZEyobHwI0JSwdEUYnLhktKi8Qdzgv/EABoBAAIDAQEAAAAAAAAAAAAAAAIDAQQFAAb/xAAqEQACAgEEAQMDBAMAAAAAAAAAAQIRAwQSITFBEyJRBTJhFHGRoUKB8P/aAAwDAQACEQMRAD8A+kKUrgFMNV2ymRBUwF7kUg1RZNHmVe5VJcosmiuFJjVPKvV1nbTmtRdNyGDlLMgasOLoMFRd3iBLyvO8KH0wvUDalQRqleLrkaG/O/tIUqldLsdVbF2OB5j94Q7Ugk22D4njppn8TM3aT/O/8KvEcTFVsSM4+Bw0P2Eg4o4ElrjIix5i9jNj9VnaGNNOplkhpMjcabco+iryzxiW4aeUuza4TtCWlua0uy+TwYc13Q3g9FZjOOAvqsNgQ1wnm5rwZHm0+yyrqZe4kWLiHEc3Nu6PMX90Fx3GEPD9yAD5OBP1ze6q/rk3SLP6JpWzW8M4/nxIYT8XdtMnenmzH1yn5LVcQ46xjg0ESZ9Ggw5x++S+At4w6jWDxtmy+Ts1+lj81Edo6tTPmcfEb+QJOWeUkk9VdhktWynOFSo+kcc7b5n5KbtD8U/Mcz99UbwzjWbKKj3XAy0mwHu/yi4EjSPqvlWB4fWeS9oIuGtJ5nefK60buJ1MI2KIh5MuqkS487nS+3l6ws8LqyXgnV0fZcHWcQJAb0/1/KPa7qvhmC4tXcZqVngkyGtBc4/MAbLX8JxlURL3Hcy5rndBAsPJMUt3QEk49n0RRLEqwHEgdc3qE1a+UVtAWRIVT6iveUO9qJAyZ42oph6hlXhU8AbmWF6oqLnOUMy5ICytyjKscoEIwWVkrzMpkKBCkE4qstViiQoICQptVLSprmgky6V4Sqg5erqOsnKkCoQuU0dZaCvCotUlFE2c1SIUWqZK44rcYQtfHMGrgFbXfAlYLtPjRJiWnmD8uqCctqsdihudGpq8Vp9PmfpYIOpj2nMRHXKYJ9DqsNTr1iJFSf8AI3nzNl1XFVRJcBPR+YevL3WDn1Mm/azew6aKXKD+OOd8TXSBsRBG/p5JGabapH5Zhzejh9n5KqtjHTN+v3yXrWhzJGov69VWlOXbZbjjj0h9hamWQfiiQerRBHskHamobPE5XAHyMnMPmrXcQzDWDFuYcP8Af7pPiccXjL/dm9/iA9Z90nDCW/cx2Zx2bUZ7i+KloyxLSRaeQAPyRXAxNPM68S4yNyfCB8z6IXiNITA6/UwmfDqQyNY4wBc+QmI5nYeq15zSx8GPDG3ltmi4RxEkNYNS4kwE3x1MZZ1Nso1Pt+yzOGf3cBgy5h8R5TeAtLg8jWjNJMTfU23Ow6LHy+2W5GxjW6G1iBxAdLpHWMx9uauONrMAdmeG7Zjld6NF/ZEYsuu6nTMzE/sDCpw9DMT3o21Ma8jI/dX8epcUmUMmmTteTScB7UvEBwLp6z7cl9A4dxIOGhHRfKG0GsEtDXN8g4/8hoVquBcUNgyCBFi6I91o4tXGVIz8ujkrZv8AvF5nQOExM6iPvmiXFXuDNbdljnqpz1DMoOK5UCz171QaihUqIR9dcppE7bDxUXpcl7cQptxCneiPTYXmUXPVbKkr1wTFTAkmjw1VHvggcVVhBHFoJtJnRjZp2BTUVwcoc0EoMnC8BXsqJKH1UH6ZexTyqhj1YHqN52wkQvJUcy9RxlYLVHqkVWvZRAi/iVcgGAZ6L5nx2o6pUggtM6j6QvqmOphwg++4Xz3jmGAeYm9iZv7lZ2uy7IcGp9Pxb5ciXD1AJ8N9PuAg+Ilx005tBt62CbspZmyMutzsPTcpfxAMbMiZ3M/QFYCknOz0FVGkB4KrUYBJD28/hf6jf6rzFV2CXU35SfiabB06yOaj3rGiZIPTM35BBU8IcQ9ocQGkwCYnoSYmE1RUpW+EC5bY8dg9V3iEnwu5XIOl/NeUnTIj80BxtErb4bsZTLfiIMaSHDzHsuPBKdMPpgBxIm9wY/N52Cn14eBe2ViOp2eB0gFliYnNYSfqqcc2nRLQWGzSfMg2vuVfjsa9hLDvAE7jSfoicNh3OaX1RceFp5SbR1/lCnPub4Dbgvt7FNFxrS4Mh0S3MY3+nmmnDcSZgjM7eZy5urt/JMsRwOkKfjc4uIEXg6yB00WXxtVxqfguGdkjKYEt6TNyupZLSOWRw5Zo+JuyiXZ3WvEMEcrwfQAILCOBbIFtxAJFuW4SrBcTL/DVcWEfEHgBw9D9lOMG1gI8UzoQPqPdCoOC2y7Cctz3R6FeM4iaIJtAdFo8Oto2ul1DtC11QODyLzAJaHemxTbieFBd4wNbHYt/n/2kPEsBTpHMIIiQCJv+kq/p8kFSa5KOoxzabT4PsvZHizH0wZPk7XzC1eZfNOwePzME02j/ABFx1X0Nr7LYi+DCyLksc5V1HKBqLnFSuRbB6z0vrORWIKAqOQTDieh69zFVAqeZAgwijXhH0q0pQVZRrQmqdAyjZZxFqSOKc4irISmoLqMjsVHg1grL0VEtY9SdWWdDUfJacRj3y41UrFYq5lRF6tk7aGNN6uzJfTqoinUT4TTAaCmlWtKHaVYCnxQqTLFwUCVF1SE7oX2dii0AkrK8QpMeSfS1014jii6wSnvANwSOl56rz/1PVRftj4PQfTdPKMdz8ivF0iBAbadyPcrM8WqtFyfX+AtLxTD13/CLHmszxLDtoyazg+oQctMWA8+n3osnC7ZsS4iZ3EVQ8y4lreQJJPQJ72cwZPivraSTA28kqY8TLoc46ACQ3o0cvRbXgOGbRZ3j72JY2wEje8AX+i0Zv20Uf8rHGHwtjJuLki8AaobiOHHdl7cxiWkEeLz+iUUu0rXvqBtSmX5HDKx4c61zYfERGxKd8VxbRTFNpDjAm+rjuVUcZRn1QxTVd2fPq2IBrssS0F03OzRA15hajh5NWP0MGaCNSPsws/W4ZGIbreSW6wNtFp+FYhtGpeAIAj9+qsZeUq+BeN1b/J7Woh0PGYg2gjQgG9vksjxbCuB7xhggzJ36eye8d4gKbqjWx3eZjhJytu0kgc9ULWrsrMFgJEC7S11otlJ9iuw7kra4IyNN8MSYjjtMgCpRc60SIsf7d1TT41lnM0FouInNHqAVDGYMtIB52j78064c+iWgVspHMieuuybNY4R4VkweST7Or12V6YImABlJtBgS085B+9VksW0vf3Yd4M1w25EH6r6S3hDHMmiQ5hgwDMjaCFm+J9nxRqCoJyONnABpa7kfedLz5otJmxuVfwJ1UJqN/wAms7E4fIwQ4uAAkOsR1aVtu8ss52UqB9IZhLhbNz5+tk6qO2C3bW0wZL3UWMqXV+eyBY5XZ7KYMCUSnE1EA5yvxRQRcgk7ZKRauzKAKg96GggjvFU+sh3VlQ6ooohsKqYmyDfiCoOcqHuMrmLZpWVlPOlNOqimVFl+mi2mH03ImmljakIqjWTYqibsPyr1roUGVVxepuiOQttVWNqpf3imyonfqKFvHYxD0DicRvpyurA/NZCY0j7/AJVXWaxqFJl7R6ZOVsVY/GQD111+uqs7PYQvOZ4ho2Np8huhazgTDef3H8p9gpDQJ0BP2Fgxluds28vshSEnavixpginA2zH9ua+YYgkuLneJxN3OM/JfQuO0ml2mY38h67+yx/FGWMAkzo2w93J+lkr/LJlBKCoEwFUB7TbWLEytB2iw1Oq7DtxPeNw5Ja4tMAWIzOOpAcQT/is7TwJGSzWidj0m53PVa1w7ym5r7lgNuc3V77Wmio2pWmZ/i3YuvRo/hU2VWNgUsQypLQ1zhlfkGrtBI/0tlj8LTNVlWnBFRjXkbXaL9EHwHFiiBSFswvI+KDIJG9wETwckuLbZASAYiw2jpop1E7/AO+RWDHTs7F0PxqRjUEctIIsguKUmuqNDtJgkJ3inZqrBawcST5Rsk/Gnua6QAd/O+kqspNNFnamjOcc4DVxWPrmgwPpU20mhxcWNYQ0SAYM3klBHs5ToFoZWdUqhxdVLCO4ZOjRrJBWhp47LTAMBtQufAFi4mQ084S17QA9w/y5ATyjn+6vKctlFT0477FnFsW0CDM6EQYO2oQbKbSQGtI0M3J/0qMbSNR7WgXNz0kpxwjCQ4OiWkhsHW4F/ImVE1tjY7FK3RouzrRTy3sTrtO4MaLV8W4eK2GcRcgGR+qOuxSrA02hrm7Fudp8jf8Aj1Wi4TZpbra37LKUqyKRaz8wM32OrAEtBsbR7wQtFU1WSwdY06riGloDzIMfDOrei1jHzdeowz3wR5vUw2TKHuhSbVUMShRVTEIsIrlAVCrn1EPURUQSYVXXevA+EPiaqjySVPrKs1lS96qe5FQDCu9UsyAFZROKSpp+DkOaVRH4dyW0moui5UaLCQzaFNoQ1N6JpvUXQdBNMr2VFrgplc0mDdHZl6FW5Tw5lKlwOh7mEd9Age/NCYijPxH0FkW5zWi5iBJ5+QS/EYwE8hE+nOFmahts2cEa6BAxrCXbxA+/vRNKBOUzMnb5apNSqZ3ZvyiNdSZ06BN6lT9PvvGlvWPZV4R8MsZeaEvEuHFxJdULQNQ2SY5E/wAJLjsL4fDmyxrUJvP9pWrqYSAHPu6LNPwsH7uPNJ+IsBJnLN4Lhn9mn/SJLa6CjO0Y6rUGaLObactiDoHeWo9Vo6L8zAYufDF97R7ykHEamVxymmSLwG5XbbdQEw7LYg1CAR/dAtJHxN+q0FeyytKnINwlN0OdE1LtAPWHHyF2+gTvDw0BrZMAZncz5+5XtOgajzkGUFxPKBBDfSJPspYmh+H4SC3ZzTIcNoIS5tzkqOjUY8imtjXippbp/KKxJBgukhwM20KQ1cJVNTxFwHSRzTrB0XgEOuNf9oskGlYMJpsT4vBTLJtDXNdyJ0vteP8AkkNZ0S10jMYaNPDEmfktfi6RAJkFsFwgyARDSJHl7hK8RVY9pe4D8IEzGpdcNJ3EEe6LHk4oicObE/CeGueS86PeAQNcsxA6XueSe5wGPc0aVMrI5cx5T8ghMPi8oaGtbnOaHPOVoBBmPU+sJvQwH4TYc10ODoaSeWaxHQqJz3PkOMNqBsFWIbldq12aL3Y+RUZ7z7rW8BccuXkPCdYGw62WTxdMU6uVwmnUBgj9Ln52keRJ9lpOzoLTEyNGncgRZ06H62Kr5lymg+4MX8bwp70kAiTe0jqfL+UVhsWQAieOc9wSPLSPr9Upptm40+nRamgyXGjJ+oY/apIY1q0oN1RSmENUK1YmYi7vFF1RUyolMoBsm+ohXmV7UcqTUUUdZAtVTirnlUPK5HUBVnoJ2IR1diAey6JIBs2lMqTXoY1FX36yC25DVtRWNrpZSrolj0LTJTGFPEIqnUS2iUZTKTJtM4N1CmHQBzNgBuUO16txGJayXuN4geZ8lDnuRY08blbKcSYb4jJ1JPwj9uaSYjGcrN/M46n/AF/CF4vj3fmBuZDZgnq7kNLJC6qX1GtJJMxFoNzEjbcJPoNmssqRp+FVJa42DNufIDqTb3Wg4XUzDMRGkDpoJ9QsgcXnc2kyYmNLeG2u/wBla6jDQNmga8zNz9UjJCuQt+5UT4lYEzvf+AkWL4e54ucrDc/qPLn96J+WZzJ0AmNrnU+kpF2k4iBIvFyYAJPQT92UQ7OulRn8aQHClSYwNAJe8mHBoBLneXmsw7HvYXVKTh+H+IYBDvCd28iC4TpfVPMTiw1hcWtaXtLWtsXPlpALnRpE9DMrMUMM+bHKCLOILnaflG3O/JaGGHPIjJPjg+ysrmlDyx/jALxkLhcRII2hfPu0vZHGW/oar34cOqPZTBILC4y5ov4hMxOknmvovCDmw9Is7xksYDo74QGmxuND7pjQpOk+N5A0DmBouTyEnb2SsEpY8joXn2zhyfDsNjaha01H1QQHNf8AiOs4WIBJnX+F3AOFcQxL87H1KNGo0tzlznfhndsmSY39Qtl2r7HirjaDmvDGVXO/qGt8M5RmzAf3WafRbE4EtYAxzgGiGhgGg0t5BXss3CNrz/RWjtm0uq/szGAoClTGHpB7mMZAdkNzNzmMD8xKyvanEd29tCIzOa9wkEw1rSAfWJ2sV9ErUDkl5qGIBzkUm6XktF/JYTj9On/U3a0Q1t+6e4NsfCHtpu89W9VnaWLeR3+/+y/mnUFRn8Ix1SpNXORybtG8b+S3eCohjPwzmbZwtDgSD+U7HzKBwOGpuc0sZSLxBIFUh0GfyOgx97LQUzliAYIMWzR/aTm8/Yos/PAWN8WA06wqty5Jc2S0EEBw3HRMOGju3hskseJY0/EwizmzuNLdUTgix4zgXGurT9eS9x9GGNNgWvJED8rhr/IVOfwPjLwWcVgmRrb10g+aEptF7ecc+ajxSrcXiQN/zNjTz09FbhHS2Drb1CsaSW2RX1WNSxUD1xCDeUbiyl716LF0edfB7nXjqiqc5CvqFOoW2W1qiGzqt71Gm66miAiVUXK8MsqXUSgsIqqlBOCKq0iFQKaJMB9jxzULVdCZ1GiEBiKdlmRLdFFGuZTKnUSim26Y0nWRNHJDLD1Uc2qkrKsK3+qSpQTJtDujWG6DrVQ4F7jYHwjcnnHsgxiJHyVGOxmVpdEwPCNp+ylQx80huOdCXtLxQU23INRwvrDBsBzOix3CuIZXuqESREdJsPqreOvc583JJJE/M+6Vvu1zdLZjES4i5k+SvxxJKiZZXZu+BY3JDnEHKYDiYaDAIEfqMj3PJbDhlR+JrPaZ7th8hIOxm8QV8gZi5NKdA5pJH6iQZjc7+q+vdnMW1tEutNQF5j9Oon5WVHU4a5LWDLfA8qV2AkCQTYcgBv5eFfPe0eLc/E5JIDfiIAsRHPyj1WhxOJNQuuA4kNI1IADc0j1I5QFmeIyXkz8Rlxj9M/fUuVWEGpFpzVCUvL6svl5J/wCI368rpxRb3fiJDSPy0rOJ5Z9dDrrdSxLBSptYynJygv8AMiYkanc+araySLOEuPhAJGpvoY99E+2+hTXyFcA7XCi6p/UEmHTTNzEyMo3MXM6a+Z19DtzTqsP9O2rXcAfgY4NHm82+crKdm+HMOMp94M2U2Ggk9NwI+S+qNZSawsohgAGXKwANbNybb7psccW96EZJte1nw7jDuJ1q/euqGkWklrWmGskaQfiMSL6wt1w3tFiaNMDE0S8Qc1SneYI8WQSRa9lo8bhWl8gC8ECNQBH7lWYBrMpJa0SSTbQ5fF8wmz93tExSXJ82492+oOPhD3ib/wBroMbWWbwmKrudn73M136hmEcvF8J6T/C0P/yBgqLngUWN+KX5YEjfzNiEt4Xw6GuZ4hJALbOAJ0IPK3NIUYY09vf5LVym1u6/A6w2FaGioWFp5McWGATJy3BgAH1WhpYjwDxa6ZuYtqOevmFmWMdkAabMGUwfj1knpJMck64Qc9Fsi4DmQdLfURCqZb7LUK6HAmA2RMZyQQIB8Mc9ZP2EPxPFzTJBGZjmkeYm3sAF2IdkEOIgtmdxdxcZ5QGpDhsXNASbu1I2M/W/zSNjfI3ci3HYunUAp6SxtWmdgNwHdHDTl0RnBsQcsO203O03WToVO8cSPhBAy8gQBodrfNaLAMyxfct/gnzAVmOPaxbnaHWIaCT7oCrTVlPiLYAI+/RSFZjtHQeR/lauLUw6fBk5dJO7SsBcxCVWJu7DE6X8r/RC1cI86McfQq0skfkpvHJcUJ3NVuFoot2Bfux3sV7TpxqCPMQpc01wwXBrsKp4eysOHC9bWsqu+lVpSYqTK8VhEvdhk4L5CGcAixz45OTI98ENXqBQrzsg3tO6rRafRZsuaQrw+yWCtBRHfKZLkHeFF64OQzHItjVDOuz0PuqeIO8IO2qk8XCjjwNCNrb/AHqjxdjcfZjuJCLz5zv0SZsSTqb22t+1044m2S7pz6JG6rle4xINjPzVtHM8pCW2N8x6X5+i2vBuPFlFrGmc2aAbxlb8IGwsPdYelUaCWt3Op87KdXElrMrZFiJ3uTI6an2S5wU1TChNxdo3uB4w2lQL6jodVMki7yAPHAGhJAC94IHYs5yMtNpAaOpuZJ3Ai3VYt9fP3bCYPdgg7SZMTtBC+oYZzMPhsPTaJeWh8dXSQ5/sqeaCiuO2WsM9zrwgfHVCXFrBIGpI3OypocNqOIgwSJhog6m7j/pXUHCC6bfVxN5PPQRtCJxNY0w2m346sud/awDSNVV6XBauwHENFMmCTqXOERBtlk6aXVGD7TPY0gTBkkj4YFQEkHUuc7KCeTNgl1WpmJp3yta5xDYuXEb3uBaT+oKVDGUshL8pmWNyg+DKWkC212p2O4islSHtPtc4VKTy05GOqT1Y4EfXL7BD4ztd34cKctzd4J0El1I/Qk+6qNMOpuaRD2B0gRqRoDvYi3QpLhMF+JTbuczjG9mtNvUhMjkbTFvGk0H/ANI4fC4OdqRqSBckbzJ+aO4OxryTmAcHtc8RlhhkuvptKvpcNyjMNRBB5g6AegXmIp5atZg07sPfYakFrWDzlxPkOSrXfZYVIqw2Oy1mjVtZ1QCdNAGe/wC8LScPptZkAs01MwvNoLT98ysFxnECnkk3pFrus6AeZJDvVaTh3GQ+gHyARna24ufFAPKXZTfqOa6eJyVohZVF0Wdt8VkpuLbFjX0werz3YP19li+GcXLfATIIaJ/uDI+bifbpKG7Y8bNZgi2ZznOG4Je7KDHJoaPVZ7D1iRro4Hy/9SrmLTpQplWeoe/g2mDMPdeBf0JBA09D6LTYbE+CbGIkT+ZpE/v81kaFfvGB4+KfGNiWi7vUfunWCrgtdECQ4EHSZt8voUM8fkdjyBeIxVwRpPrcmD+yqOJMkAGRAEbzoI5oBtcFzmutYa7W/mUw4PiWCo9zo8EPb6NkfNVZR8lpTNLhabqLLEB2rnGLHcN5RpO6Fqcae/MA91koxVdzmy50ZvcDooYJ7Y00tEqhtbbbLlqhnS4i8G8+hP7oocWfGs+cH5JcSDYExytZRNOLiDCdDgVMZDibT8TWn/8AMexCi6rRNxmb6yEmrPNyLIGvjSDcqzGc10yrPDil90UarLbwEO8tfZVtCyVTi+UiHadJ15phS7SSPEL+6dHPJfcv4KU/p8G7g6/cOOJBUHCWrNOxhBTnh+JkQnrHtM+2D1qBlFYfDndGwCracLnImrIUsMpubCKY6yHxJSpTomiACGx9OBPXn8/RXU6l1TxIy0xsCfv5pmF8h43yY7iQkwOced+v3ZJ6+HJBA2MD1JkrSGk0Bz6g+Ee5dYAdfvZIeIPDWkNs53hnoDePfXorlhNfIpqCDA5XOum/yUTV22j5/ZXrW5SQb/QzpHRQqAbeS4AJ78NLTE5ZAPMX19z7rcniDalKh3hJimwPIjM94k5Bawk67fJYCk3MI3CK4ZWc4hk673m1z8h8ggyQUg4Spn0Ph2P77KGtDGteSGC0NEn10dJnUH0nxjiWWBT8VR0tdU/SIBIb1Jy35LO8BxgNOoGzLqgEA2yBphp/S2bnmVXjeJEw0SPC4+HUm5gHa0fcKm8XuLaye0LZUazOASZa8dTE+FvvCC/q3taWujI5g+Frc4BuXg2m4bqbwRZDEuaA87AQNTlAjX36XVeL4gO8BkAaEXJIFyOmqasYuWQf4riMGk7MCHeJsTBkFxdOtpaI1umnDaodUpubBeB4o0Gdrrz+klgnlHkvnf8AXOJE+QtoIiwFt037P8TdSbVAdLi1zWibDVxJ9YiOa6WGlwQsts+gYnjdPvjSb8DYEbyYBJ3s5zddZ6JLV7QAPdVcW5cxeTqHObLWU22uGmCSeSxFPihDnP5zA5kiAZ2iSfVBYzFF1pMAQJ2FpHyHspWnRDzMO4lXeXVHPOZz6hvtrmEban6otmO7vDwCSHNkReHtLrxsBMpLTOYAONhb52+qJNTwZIubh2pBsT6Gw907aKUhfmMa+fVX4L4i06H7lUhsT6H790cyhIB8tNY1/lMAHfATAcLbD1J2TNriA775Rf1SzAOMAiwJzcrztOm/siH1YLr6gGPOP9JWRcFnGyVatfNfYHyI/YqjC4r8WJ1yt89lV3t42iPnKX4h5a/MNQZ9QZCrKN8D5Srk+hYZrahsbNtPONV4XtFmQJ/NF4We7OcSznKDEkk9NyE3wdUZvOw8lmZcbg2aeKamkHstv10181dTZaR++qvoMZ97lU1PCZGh5JcZWHONA2IcL2vGouPVJ8fl9U44kwEZgbjUaBIsTMSY8525TurWNFab8A7GzEWm3NMBQds0Ec5AVODywNY1tZGCp+kmExsXwgCphro7B04XLlevgxPIbnRFOovFyhhBtMyqsQuXKrl7F2DsdBVWJBIuvFyfiDwvkTY6ln8MkCZd8p9bLLY2nmcSbAT5bXXLlaQ5izN4mzoCLdBA18gp5LA6flPyh38rlyIWV0qkXAOoJ3GqvZDXZ+bXR0JBDfY/RcuXHIngcSadg6Je0uA/M3l99OSZ44eN0QRDCDoYLR9+hXLkDXNhRfghjsTnaxs/CHMdznY+RH0Squ0jf73XLlK4OfJ1OYc70Hpr9+agKkH9OmlwOdvb5LlykFlRIJA0sFF4+a9XKSCykz1U2NgH366gZT9V6uXEkaVMZtYv5+6b93lognmPULly4mJXSxPhyzvN+XJHCrmJItcW+/VcuUSDg+Qaq68/cqrEiSvFyq9MtPoo4Li+5rtJ+EmD62lfRuEcONUw0icsyZXLkGpgm4sLTzcVJLwaKhwZwgEtPo//AKqxvAHAzmbufzW5R4Vy5IWmhY16mdA1bgVST4mwZmz/APql1TsnUv4mX/8As+mVcuT1hiIeaQM3svWaTD2RYiz/APrZFUuytQj4mf8Al9C2y5cj9KIDzS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hdwallpapers.in/walls/african_lion_king-w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960" y="4038600"/>
            <a:ext cx="4511040" cy="2819400"/>
          </a:xfrm>
          <a:prstGeom prst="rect">
            <a:avLst/>
          </a:prstGeom>
          <a:noFill/>
        </p:spPr>
      </p:pic>
      <p:pic>
        <p:nvPicPr>
          <p:cNvPr id="2054" name="Picture 6" descr="http://www.travelswithgannonandwyatt.com/blog/wp-content/uploads/2013/07/IMG_3615_web_zeb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5524500" cy="3683000"/>
          </a:xfrm>
          <a:prstGeom prst="rect">
            <a:avLst/>
          </a:prstGeom>
          <a:noFill/>
        </p:spPr>
      </p:pic>
      <p:pic>
        <p:nvPicPr>
          <p:cNvPr id="2056" name="Picture 8" descr="http://cdn.theanimals.pics/pictures/hd.99wallpaper.com/images/2_30115/Animal_tiger_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0"/>
            <a:ext cx="5147733" cy="2895600"/>
          </a:xfrm>
          <a:prstGeom prst="rect">
            <a:avLst/>
          </a:prstGeom>
          <a:noFill/>
        </p:spPr>
      </p:pic>
      <p:pic>
        <p:nvPicPr>
          <p:cNvPr id="2058" name="Picture 10" descr="http://www.thecanyon.com/assets/css/images/grandcanyo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905000"/>
            <a:ext cx="8305800" cy="4152900"/>
          </a:xfrm>
          <a:prstGeom prst="rect">
            <a:avLst/>
          </a:prstGeom>
          <a:noFill/>
        </p:spPr>
      </p:pic>
      <p:pic>
        <p:nvPicPr>
          <p:cNvPr id="2060" name="Picture 12" descr="http://www.wyndham.com/property/XLVON/Images/42255_x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412370"/>
            <a:ext cx="7924800" cy="5445629"/>
          </a:xfrm>
          <a:prstGeom prst="rect">
            <a:avLst/>
          </a:prstGeom>
          <a:noFill/>
        </p:spPr>
      </p:pic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00" y="1219200"/>
            <a:ext cx="7518400" cy="5638800"/>
          </a:xfrm>
          <a:prstGeom prst="rect">
            <a:avLst/>
          </a:prstGeom>
        </p:spPr>
      </p:pic>
      <p:pic>
        <p:nvPicPr>
          <p:cNvPr id="13" name="Picture 12" descr="DSCN23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1428750"/>
            <a:ext cx="7239000" cy="54292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9248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“The </a:t>
            </a:r>
            <a:r>
              <a:rPr lang="en-US" sz="4200" dirty="0"/>
              <a:t>seas, and all that </a:t>
            </a:r>
            <a:r>
              <a:rPr lang="en-US" sz="4200" i="1" dirty="0"/>
              <a:t>is </a:t>
            </a:r>
            <a:r>
              <a:rPr lang="en-US" sz="4200" i="1" dirty="0" smtClean="0"/>
              <a:t>therein”</a:t>
            </a:r>
            <a:endParaRPr lang="en-US" sz="4200" dirty="0"/>
          </a:p>
        </p:txBody>
      </p:sp>
      <p:sp>
        <p:nvSpPr>
          <p:cNvPr id="20482" name="AutoShape 2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Ic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6" name="Picture 6" descr="Icefi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572000"/>
            <a:ext cx="3810000" cy="2143125"/>
          </a:xfrm>
          <a:prstGeom prst="rect">
            <a:avLst/>
          </a:prstGeom>
          <a:noFill/>
        </p:spPr>
      </p:pic>
      <p:pic>
        <p:nvPicPr>
          <p:cNvPr id="1026" name="Picture 2" descr="http://www.worldbook.com/images/stories/orca_killer_wh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803912" cy="3200400"/>
          </a:xfrm>
          <a:prstGeom prst="rect">
            <a:avLst/>
          </a:prstGeom>
          <a:noFill/>
        </p:spPr>
      </p:pic>
      <p:pic>
        <p:nvPicPr>
          <p:cNvPr id="1028" name="Picture 4" descr="http://pictsaw.com/wp-content/uploads/2014/07/clownfish-backgro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447800"/>
            <a:ext cx="4389120" cy="2743200"/>
          </a:xfrm>
          <a:prstGeom prst="rect">
            <a:avLst/>
          </a:prstGeom>
          <a:noFill/>
        </p:spPr>
      </p:pic>
      <p:pic>
        <p:nvPicPr>
          <p:cNvPr id="1032" name="Picture 8" descr="http://www.acfonline.org.au/sites/default/files/images/rich_page/main/Successtories_Greatbarrierre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97952"/>
            <a:ext cx="6781800" cy="4255249"/>
          </a:xfrm>
          <a:prstGeom prst="rect">
            <a:avLst/>
          </a:prstGeom>
          <a:noFill/>
        </p:spPr>
      </p:pic>
      <p:pic>
        <p:nvPicPr>
          <p:cNvPr id="10" name="Content Placeholder 3" descr="DSCN5568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-381000" y="1752600"/>
            <a:ext cx="4876800" cy="3657600"/>
          </a:xfrm>
        </p:spPr>
      </p:pic>
      <p:pic>
        <p:nvPicPr>
          <p:cNvPr id="1034" name="Picture 10" descr="http://media-cdn.tripadvisor.com/media/photo-s/04/70/e3/8b/club-paradise-palaw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1752600"/>
            <a:ext cx="6077132" cy="45523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“And </a:t>
            </a:r>
            <a:r>
              <a:rPr lang="en-US" dirty="0"/>
              <a:t>you preserve all of </a:t>
            </a:r>
            <a:r>
              <a:rPr lang="en-US" dirty="0" smtClean="0"/>
              <a:t>them”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8153400" cy="457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Matt.6:26-31</a:t>
            </a:r>
          </a:p>
          <a:p>
            <a:r>
              <a:rPr lang="en-US" sz="4400" dirty="0" smtClean="0"/>
              <a:t>Acts 14:15-17</a:t>
            </a:r>
          </a:p>
          <a:p>
            <a:r>
              <a:rPr lang="en-US" sz="4400" dirty="0" smtClean="0"/>
              <a:t>Col.1:16-17</a:t>
            </a:r>
          </a:p>
          <a:p>
            <a:r>
              <a:rPr lang="en-US" sz="4400" dirty="0" smtClean="0"/>
              <a:t>Heb.1:2-3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“And the host of heaven worships you.”</a:t>
            </a:r>
            <a:b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05000"/>
            <a:ext cx="7543800" cy="4221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Rev.5:11-14</a:t>
            </a:r>
          </a:p>
          <a:p>
            <a:r>
              <a:rPr lang="en-US" sz="4000" dirty="0" smtClean="0"/>
              <a:t>Matt.4:10</a:t>
            </a:r>
          </a:p>
          <a:p>
            <a:r>
              <a:rPr lang="en-US" sz="4000" dirty="0" smtClean="0"/>
              <a:t>Rev.22:8-9</a:t>
            </a:r>
          </a:p>
          <a:p>
            <a:r>
              <a:rPr lang="en-US" sz="4000" dirty="0" smtClean="0"/>
              <a:t>What About You?</a:t>
            </a:r>
          </a:p>
          <a:p>
            <a:r>
              <a:rPr lang="en-US" sz="4000" dirty="0" smtClean="0"/>
              <a:t>What About Me?</a:t>
            </a:r>
            <a:endParaRPr lang="en-US" sz="40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9" presetClass="entr" presetSubtype="0" ac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68" y="136525"/>
            <a:ext cx="8077232" cy="930275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dirty="0" smtClean="0">
                <a:ln/>
                <a:solidFill>
                  <a:schemeClr val="accent3"/>
                </a:solidFill>
                <a:effectLst/>
                <a:latin typeface="Arial Rounded MT Bold" pitchFamily="34" charset="0"/>
              </a:rPr>
              <a:t>The Plan of Salvation</a:t>
            </a:r>
            <a:endParaRPr lang="en-US" sz="4800" dirty="0">
              <a:ln/>
              <a:solidFill>
                <a:schemeClr val="accent3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5181600"/>
          </a:xfrm>
        </p:spPr>
        <p:txBody>
          <a:bodyPr>
            <a:noAutofit/>
          </a:bodyPr>
          <a:lstStyle/>
          <a:p>
            <a:pPr marL="609600" indent="-609600">
              <a:buSzPct val="98000"/>
              <a:buFont typeface="Wingdings" pitchFamily="2" charset="2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Hear the gospel of Christ,  Acts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2:22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buSzPct val="98000"/>
              <a:buFont typeface="Wingdings" pitchFamily="2" charset="2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Believe in Jesus Christ,   Acts 16:31</a:t>
            </a:r>
          </a:p>
          <a:p>
            <a:pPr marL="609600" indent="-609600">
              <a:buSzPct val="98000"/>
              <a:buFont typeface="Wingdings" pitchFamily="2" charset="2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Repent and Turn to God,  Acts 17:30</a:t>
            </a:r>
          </a:p>
          <a:p>
            <a:pPr marL="609600" indent="-609600">
              <a:buSzPct val="98000"/>
              <a:buFont typeface="Wingdings" pitchFamily="2" charset="2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Confess Jesus Before Men,  Acts 8:37</a:t>
            </a:r>
          </a:p>
          <a:p>
            <a:pPr marL="609600" indent="-609600">
              <a:buSzPct val="98000"/>
              <a:buFont typeface="Wingdings" pitchFamily="2" charset="2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 Baptized For Forgiveness,  Acts 2:38</a:t>
            </a:r>
          </a:p>
          <a:p>
            <a:pPr marL="609600" indent="-609600">
              <a:buSzPct val="98000"/>
              <a:buFont typeface="Wingdings" pitchFamily="2" charset="2"/>
              <a:buNone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---------------------------------------</a:t>
            </a:r>
          </a:p>
          <a:p>
            <a:pPr marL="609600" indent="-609600">
              <a:buSzPct val="98000"/>
              <a:buFont typeface="Wingdings" pitchFamily="2" charset="2"/>
              <a:buChar char="Ø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Cleave Unto The Lord,  Acts 11:23</a:t>
            </a:r>
          </a:p>
          <a:p>
            <a:pPr marL="609600" indent="-609600">
              <a:buSzPct val="98000"/>
              <a:buFont typeface="Wingdings" pitchFamily="2" charset="2"/>
              <a:buChar char="Ø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Err You As A Christian: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Repent &amp; Pray God  Acts 8:22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  <p:bldP spid="7171" grpId="0" build="p" autoUpdateAnimBg="0" advAuto="10000"/>
    </p:bldLst>
  </p:timing>
</p:sld>
</file>

<file path=ppt/theme/theme1.xml><?xml version="1.0" encoding="utf-8"?>
<a:theme xmlns:a="http://schemas.openxmlformats.org/drawingml/2006/main" name="PresentationPro_WesternHemispher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D60D30-713E-453E-94E8-1A13EB413C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PresentationPro_WesternHemisphere</Template>
  <TotalTime>0</TotalTime>
  <Words>221</Words>
  <Application>Microsoft Office PowerPoint</Application>
  <PresentationFormat>On-screen Show (4:3)</PresentationFormat>
  <Paragraphs>36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PresentationPro_WesternHemisphere</vt:lpstr>
      <vt:lpstr>You Are Jehovah</vt:lpstr>
      <vt:lpstr>You Are Jehovah, You Alone</vt:lpstr>
      <vt:lpstr>Jehovah Is The Maker </vt:lpstr>
      <vt:lpstr>“You have made heaven, the heaven of heavens”</vt:lpstr>
      <vt:lpstr>“The earth and all that is on it”</vt:lpstr>
      <vt:lpstr>“The seas, and all that is therein”</vt:lpstr>
      <vt:lpstr>“And you preserve all of them”</vt:lpstr>
      <vt:lpstr>“And the host of heaven worships you.” </vt:lpstr>
      <vt:lpstr>The Plan of Salvation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2014-08-17T01:13:51Z</dcterms:created>
  <dcterms:modified xsi:type="dcterms:W3CDTF">2014-08-17T23:34:09Z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TC102413949990</vt:lpwstr>
  </property>
</Properties>
</file>