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  <p:sldMasterId id="2147483670" r:id="rId3"/>
  </p:sldMasterIdLst>
  <p:notesMasterIdLst>
    <p:notesMasterId r:id="rId10"/>
  </p:notesMasterIdLst>
  <p:sldIdLst>
    <p:sldId id="256" r:id="rId4"/>
    <p:sldId id="263" r:id="rId5"/>
    <p:sldId id="265" r:id="rId6"/>
    <p:sldId id="264" r:id="rId7"/>
    <p:sldId id="266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36D9F2-FF4F-49E5-9FCF-0B17522B6E51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ACB357-47CC-43E8-97C6-7A14BB64D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32468E-C603-472F-B387-15A8259DFBF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slow"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2098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 spd="slow"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ransition spd="slow">
    <p:checker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ransition spd="slow">
    <p:checker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295400"/>
            <a:ext cx="7681913" cy="1066800"/>
          </a:xfrm>
        </p:spPr>
        <p:txBody>
          <a:bodyPr/>
          <a:lstStyle/>
          <a:p>
            <a:pPr algn="ctr"/>
            <a:r>
              <a:rPr lang="en-US" sz="6000" b="1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“The Wrath to Come”</a:t>
            </a:r>
            <a:endParaRPr lang="en-US" sz="6000" b="1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814935"/>
            <a:ext cx="7681913" cy="461665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</a:rPr>
              <a:t>Luke 3:1-9</a:t>
            </a:r>
            <a:endParaRPr lang="en-US" sz="4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533400"/>
            <a:ext cx="7391400" cy="664797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Define the Word “Warned”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04800" y="1487752"/>
            <a:ext cx="8534400" cy="4455848"/>
          </a:xfrm>
        </p:spPr>
        <p:txBody>
          <a:bodyPr/>
          <a:lstStyle/>
          <a:p>
            <a:r>
              <a:rPr lang="en-US" sz="3600" dirty="0" smtClean="0"/>
              <a:t>To </a:t>
            </a:r>
            <a:r>
              <a:rPr lang="en-US" sz="3600" i="1" dirty="0" smtClean="0"/>
              <a:t>exhibit under the eyes, (figuratively) to exemplify (instruct, admonish): - show, (fore-) warn.</a:t>
            </a:r>
          </a:p>
          <a:p>
            <a:r>
              <a:rPr lang="en-US" sz="3600" dirty="0" smtClean="0"/>
              <a:t>1) to show by placing under (i.e. before) the eyes</a:t>
            </a:r>
          </a:p>
          <a:p>
            <a:r>
              <a:rPr lang="en-US" sz="3600" dirty="0" smtClean="0"/>
              <a:t>2) to show by words and arguments, i.e. to teach</a:t>
            </a:r>
          </a:p>
          <a:p>
            <a:r>
              <a:rPr lang="en-US" sz="3600" dirty="0" smtClean="0"/>
              <a:t>3) to show by make known future things</a:t>
            </a:r>
            <a:endParaRPr lang="en-US" sz="3600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457200"/>
            <a:ext cx="8153400" cy="66479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God Has Always Warned People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33400" y="1371600"/>
            <a:ext cx="7620000" cy="4764381"/>
          </a:xfrm>
        </p:spPr>
        <p:txBody>
          <a:bodyPr/>
          <a:lstStyle/>
          <a:p>
            <a:r>
              <a:rPr lang="en-US" sz="3600" dirty="0" smtClean="0"/>
              <a:t>Adam and Eve, Gen.2:16-17</a:t>
            </a:r>
          </a:p>
          <a:p>
            <a:r>
              <a:rPr lang="en-US" sz="3600" dirty="0" smtClean="0"/>
              <a:t>Days of Noah, 2 Pet.2:5</a:t>
            </a:r>
          </a:p>
          <a:p>
            <a:r>
              <a:rPr lang="en-US" sz="3600" dirty="0" smtClean="0"/>
              <a:t>To the Jews, Deut.28-30, Lev.26</a:t>
            </a:r>
          </a:p>
          <a:p>
            <a:r>
              <a:rPr lang="en-US" sz="3600" dirty="0" smtClean="0"/>
              <a:t>Eccl.12:13-14</a:t>
            </a:r>
          </a:p>
          <a:p>
            <a:r>
              <a:rPr lang="en-US" sz="3600" dirty="0" smtClean="0"/>
              <a:t>Amos 4:12</a:t>
            </a:r>
          </a:p>
          <a:p>
            <a:r>
              <a:rPr lang="en-US" sz="3600" dirty="0" smtClean="0"/>
              <a:t>John 5:28-29</a:t>
            </a:r>
          </a:p>
          <a:p>
            <a:r>
              <a:rPr lang="en-US" sz="3600" dirty="0" smtClean="0"/>
              <a:t>2Thess.1:7-9</a:t>
            </a:r>
          </a:p>
          <a:p>
            <a:r>
              <a:rPr lang="en-US" sz="3600" dirty="0" smtClean="0"/>
              <a:t>2 Pet.3:10-12</a:t>
            </a:r>
            <a:endParaRPr lang="en-US" sz="3600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457200"/>
            <a:ext cx="8153400" cy="66479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Many Will Not Escape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33400" y="1371600"/>
            <a:ext cx="7620000" cy="1717393"/>
          </a:xfrm>
        </p:spPr>
        <p:txBody>
          <a:bodyPr/>
          <a:lstStyle/>
          <a:p>
            <a:r>
              <a:rPr lang="en-US" sz="3600" dirty="0" smtClean="0"/>
              <a:t>Matt.7:13-14</a:t>
            </a:r>
          </a:p>
          <a:p>
            <a:r>
              <a:rPr lang="en-US" sz="3600" dirty="0" smtClean="0"/>
              <a:t>Matt.22:2-14</a:t>
            </a:r>
          </a:p>
          <a:p>
            <a:r>
              <a:rPr lang="en-US" sz="3600" dirty="0" smtClean="0"/>
              <a:t>Heb.2:1-4</a:t>
            </a:r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152400" y="3526203"/>
            <a:ext cx="81534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0" marR="0" lvl="0" indent="0" algn="ctr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-150" normalizeH="0" baseline="0" noProof="0" dirty="0" smtClean="0">
                <a:ln w="3175"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  <a:t>Why</a:t>
            </a:r>
            <a:r>
              <a:rPr kumimoji="0" lang="en-US" sz="4800" b="0" i="0" u="none" strike="noStrike" kern="1200" cap="none" spc="-150" normalizeH="0" noProof="0" dirty="0" smtClean="0">
                <a:ln w="3175"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  <a:t> Will They </a:t>
            </a:r>
            <a:r>
              <a:rPr kumimoji="0" lang="en-US" sz="4800" b="0" i="0" u="none" strike="noStrike" kern="1200" cap="none" spc="-150" normalizeH="0" baseline="0" noProof="0" dirty="0" smtClean="0">
                <a:ln w="3175"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  <a:t>Not Escape?</a:t>
            </a:r>
          </a:p>
        </p:txBody>
      </p:sp>
      <p:sp>
        <p:nvSpPr>
          <p:cNvPr id="7" name="Text Placeholder 5"/>
          <p:cNvSpPr txBox="1">
            <a:spLocks/>
          </p:cNvSpPr>
          <p:nvPr/>
        </p:nvSpPr>
        <p:spPr>
          <a:xfrm>
            <a:off x="381000" y="4378607"/>
            <a:ext cx="7620000" cy="1717393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en-US" sz="3600" dirty="0" smtClean="0"/>
              <a:t>Luke 3:7,  Vipers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en-US" sz="3600" dirty="0" smtClean="0"/>
              <a:t>Matt.23:24-33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en-US" sz="3600" dirty="0" smtClean="0"/>
              <a:t>2 Thess.1:8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4" grpId="0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602903"/>
            <a:ext cx="8153400" cy="692497"/>
          </a:xfrm>
        </p:spPr>
        <p:txBody>
          <a:bodyPr/>
          <a:lstStyle/>
          <a:p>
            <a:pPr algn="ctr"/>
            <a:r>
              <a:rPr lang="en-US" sz="5000" dirty="0" smtClean="0">
                <a:solidFill>
                  <a:schemeClr val="tx2">
                    <a:lumMod val="75000"/>
                  </a:schemeClr>
                </a:solidFill>
              </a:rPr>
              <a:t>How We Can Flee or Escape…</a:t>
            </a:r>
            <a:endParaRPr lang="en-US" sz="5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62000" y="1712214"/>
            <a:ext cx="6248400" cy="3939540"/>
          </a:xfrm>
        </p:spPr>
        <p:txBody>
          <a:bodyPr/>
          <a:lstStyle/>
          <a:p>
            <a:r>
              <a:rPr lang="en-US" sz="4000" dirty="0" smtClean="0"/>
              <a:t>Rom.5:6-10</a:t>
            </a:r>
          </a:p>
          <a:p>
            <a:r>
              <a:rPr lang="en-US" sz="4000" dirty="0" smtClean="0"/>
              <a:t>1 Thess.1:9-10; 5:9-10</a:t>
            </a:r>
          </a:p>
          <a:p>
            <a:r>
              <a:rPr lang="en-US" sz="4000" dirty="0" smtClean="0"/>
              <a:t>Luke.3:7-14</a:t>
            </a:r>
          </a:p>
          <a:p>
            <a:r>
              <a:rPr lang="en-US" sz="4000" dirty="0" smtClean="0"/>
              <a:t>Acts 17:30-31</a:t>
            </a:r>
          </a:p>
          <a:p>
            <a:r>
              <a:rPr lang="en-US" sz="4000" dirty="0" smtClean="0"/>
              <a:t>Acts 26:16-20</a:t>
            </a:r>
          </a:p>
          <a:p>
            <a:r>
              <a:rPr lang="en-US" sz="4000" dirty="0" smtClean="0"/>
              <a:t>2 Cor.7:8-11</a:t>
            </a:r>
            <a:endParaRPr lang="en-US" sz="4000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800600"/>
          </a:xfrm>
        </p:spPr>
        <p:txBody>
          <a:bodyPr>
            <a:noAutofit/>
          </a:bodyPr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dirty="0" smtClean="0"/>
              <a:t>Hear the Gospel of Christ,  Acts 18:8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dirty="0" smtClean="0"/>
              <a:t>Believe in Jesus Christ,   Rom.5:1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dirty="0" smtClean="0"/>
              <a:t>Repent and Turn to God,  Luke 24:47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dirty="0" smtClean="0"/>
              <a:t>Confess Jesus Before Men,  Acts 8:37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dirty="0" smtClean="0"/>
              <a:t>Be Baptized for the Remission of Sins, Ac.2:38</a:t>
            </a:r>
          </a:p>
          <a:p>
            <a:pPr marL="609600" indent="-609600" eaLnBrk="1" hangingPunct="1">
              <a:buFontTx/>
              <a:buNone/>
            </a:pPr>
            <a:r>
              <a:rPr lang="en-US" dirty="0" smtClean="0"/>
              <a:t>        ---------------------------------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Be Thou Faithful Unto Death,  Rev.2:10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If Err From The Faith: Repent and Pray God  Acts 8:22</a:t>
            </a:r>
          </a:p>
        </p:txBody>
      </p:sp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838200" y="228600"/>
            <a:ext cx="7620000" cy="8382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Impact"/>
              </a:rPr>
              <a:t>The Plan of </a:t>
            </a:r>
            <a:r>
              <a:rPr lang="en-US" sz="3600" b="1" kern="1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Impact"/>
              </a:rPr>
              <a:t>Escape</a:t>
            </a:r>
            <a:endParaRPr lang="en-US" sz="3600" b="1" kern="1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Impact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7" presetClass="entr" presetSubtype="8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1500"/>
                            </p:stCondLst>
                            <p:childTnLst>
                              <p:par>
                                <p:cTn id="16" presetID="17" presetClass="entr" presetSubtype="8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000"/>
                            </p:stCondLst>
                            <p:childTnLst>
                              <p:par>
                                <p:cTn id="23" presetID="17" presetClass="entr" presetSubtype="8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2500"/>
                            </p:stCondLst>
                            <p:childTnLst>
                              <p:par>
                                <p:cTn id="30" presetID="17" presetClass="entr" presetSubtype="8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3000"/>
                            </p:stCondLst>
                            <p:childTnLst>
                              <p:par>
                                <p:cTn id="37" presetID="17" presetClass="entr" presetSubtype="8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3500"/>
                            </p:stCondLst>
                            <p:childTnLst>
                              <p:par>
                                <p:cTn id="44" presetID="17" presetClass="entr" presetSubtype="8" fill="hold" grpId="0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2000"/>
                            </p:stCondLst>
                            <p:childTnLst>
                              <p:par>
                                <p:cTn id="51" presetID="17" presetClass="entr" presetSubtype="8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2500"/>
                            </p:stCondLst>
                            <p:childTnLst>
                              <p:par>
                                <p:cTn id="58" presetID="17" presetClass="entr" presetSubtype="8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 advAuto="8000"/>
      <p:bldP spid="30724" grpId="0" animBg="1"/>
    </p:bldLst>
  </p:timing>
</p:sld>
</file>

<file path=ppt/theme/theme1.xml><?xml version="1.0" encoding="utf-8"?>
<a:theme xmlns:a="http://schemas.openxmlformats.org/drawingml/2006/main" name="1_Brushed metal and curves - Green Blue Segoe">
  <a:themeElements>
    <a:clrScheme name="Green Template-Template">
      <a:dk1>
        <a:srgbClr val="000000"/>
      </a:dk1>
      <a:lt1>
        <a:srgbClr val="FFFFFF"/>
      </a:lt1>
      <a:dk2>
        <a:srgbClr val="1F7335"/>
      </a:dk2>
      <a:lt2>
        <a:srgbClr val="C4FF8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F65518A-9930-4861-9944-85DDBBED17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1_Brushed metal and curves - Green Blue Segoe</Template>
  <TotalTime>213</TotalTime>
  <Words>208</Words>
  <Application>Microsoft Office PowerPoint</Application>
  <PresentationFormat>On-screen Show (4:3)</PresentationFormat>
  <Paragraphs>41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1_Brushed metal and curves - Green Blue Segoe</vt:lpstr>
      <vt:lpstr>White with Courier font for code slides</vt:lpstr>
      <vt:lpstr>“The Wrath to Come”</vt:lpstr>
      <vt:lpstr>Define the Word “Warned”</vt:lpstr>
      <vt:lpstr>God Has Always Warned People</vt:lpstr>
      <vt:lpstr>Many Will Not Escape</vt:lpstr>
      <vt:lpstr>How We Can Flee or Escape…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Wrath to Come”</dc:title>
  <dc:creator>Owner</dc:creator>
  <cp:keywords/>
  <cp:lastModifiedBy>Danny McKibben</cp:lastModifiedBy>
  <cp:revision>19</cp:revision>
  <dcterms:created xsi:type="dcterms:W3CDTF">2014-08-09T21:38:11Z</dcterms:created>
  <dcterms:modified xsi:type="dcterms:W3CDTF">2014-08-10T17:46:14Z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TC102867249990</vt:lpwstr>
  </property>
</Properties>
</file>