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</p:sldMasterIdLst>
  <p:notesMasterIdLst>
    <p:notesMasterId r:id="rId7"/>
  </p:notesMasterIdLst>
  <p:sldIdLst>
    <p:sldId id="256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66CD4-DE7D-4859-8E49-284856648978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AA3CD-4119-49E2-88C2-A542D0FA7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FA001-096B-41B5-920F-CD63EF19D89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FB4BD-CFBF-4E32-9AFB-DEC33BEE6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38977-7D26-40B9-8932-093EC0AF8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FCD79-ADE1-4CB4-A637-3998F6666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806D6-178A-42AF-998F-0AF287375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74F44-BD9B-41E7-B17C-F79576CBAA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EEBBD-7233-4367-9477-D19EF01B9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5FF1A-9A68-40C0-BEDF-3F29D4870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B334D-C6C3-4A84-9752-75B386E32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CFE39-876F-49E9-B4B4-58D85C6A4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5A927-902B-4D12-913A-B163907F9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04C91-F672-4953-B726-E467CA3B2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 orient="vert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7448AC9-938C-4559-B1D5-B9CFC523495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plit orient="vert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 cstate="print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5EF52E19-1F91-4BF6-B0FA-F5B70BDADB25}" type="datetimeFigureOut">
              <a:rPr lang="en-US" smtClean="0"/>
              <a:pPr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ED26F80D-A3BA-426B-8458-94E8DAFA1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http://themasterstable.files.wordpress.com/2008/04/woman_at_the_w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34400" cy="68733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0"/>
            <a:ext cx="2895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John 4:1-34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4.bp.blogspot.com/-rMfcGodB_5I/To3FpMa0I7I/AAAAAAAAFwY/gDkS3Ozz6I8/s400/Jesus%2BAnd%2BWoman%2BAt%2BWel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0892" y="1447800"/>
            <a:ext cx="4893108" cy="36576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Jesus and the Samaritan Woman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838200"/>
            <a:ext cx="5867400" cy="60198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Humanity of Jesus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Prejudice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Turned the Discussion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Conscious Life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Evangelism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Hidden Treasure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“Write Her Off”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Energizes Us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Can Be Accepted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Woman Was Excited</a:t>
            </a:r>
          </a:p>
          <a:p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The Plan of Salvation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95400"/>
            <a:ext cx="8915400" cy="5029200"/>
          </a:xfrm>
        </p:spPr>
        <p:txBody>
          <a:bodyPr>
            <a:noAutofit/>
          </a:bodyPr>
          <a:lstStyle/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b="1" dirty="0" smtClean="0">
                <a:solidFill>
                  <a:schemeClr val="bg1"/>
                </a:solidFill>
              </a:rPr>
              <a:t>Hear the Gospel of Christ, Rom.10:17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b="1" dirty="0" smtClean="0">
                <a:solidFill>
                  <a:schemeClr val="bg1"/>
                </a:solidFill>
              </a:rPr>
              <a:t>Believe in Jesus Christ, Acts 16:31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b="1" dirty="0" smtClean="0">
                <a:solidFill>
                  <a:schemeClr val="bg1"/>
                </a:solidFill>
              </a:rPr>
              <a:t>Repent and Turn to God,  Luke 13:5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b="1" dirty="0" smtClean="0">
                <a:solidFill>
                  <a:schemeClr val="bg1"/>
                </a:solidFill>
              </a:rPr>
              <a:t>Confess Jesus Before Men,  Acts 8:37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b="1" dirty="0" smtClean="0">
                <a:solidFill>
                  <a:schemeClr val="bg1"/>
                </a:solidFill>
              </a:rPr>
              <a:t>Be Baptized for the Remission of Sins, Ac.2:38</a:t>
            </a:r>
          </a:p>
          <a:p>
            <a:pPr marL="609600" indent="-609600" eaLnBrk="1" hangingPunct="1">
              <a:buClrTx/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       ---------------------------</a:t>
            </a:r>
          </a:p>
          <a:p>
            <a:pPr marL="609600" indent="-609600" eaLnBrk="1" hangingPunct="1">
              <a:buClrTx/>
              <a:buSzPct val="93000"/>
              <a:buFont typeface="Wingdings" pitchFamily="2" charset="2"/>
              <a:buChar char="Ø"/>
            </a:pP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</a:rPr>
              <a:t>Be Thou Faithful Unto Death,  Rev.2:10</a:t>
            </a:r>
          </a:p>
          <a:p>
            <a:pPr marL="609600" indent="-609600" eaLnBrk="1" hangingPunct="1">
              <a:buClrTx/>
              <a:buSzPct val="93000"/>
              <a:buFont typeface="Wingdings" pitchFamily="2" charset="2"/>
              <a:buChar char="Ø"/>
            </a:pP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</a:rPr>
              <a:t>If Err as a Christian: Repent &amp; Confess,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Acts 19:18</a:t>
            </a:r>
            <a:endParaRPr lang="en-US" sz="3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uiExpand="1" build="p" autoUpdateAnimBg="0" advAuto="8000"/>
    </p:bldLst>
  </p:timing>
</p:sld>
</file>

<file path=ppt/theme/theme1.xml><?xml version="1.0" encoding="utf-8"?>
<a:theme xmlns:a="http://schemas.openxmlformats.org/drawingml/2006/main" name="Blue strands design template">
  <a:themeElements>
    <a:clrScheme name="Office Them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strands design template</Template>
  <TotalTime>3213</TotalTime>
  <Words>105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Blue strands design template</vt:lpstr>
      <vt:lpstr>1_Custom Design</vt:lpstr>
      <vt:lpstr>Firelight</vt:lpstr>
      <vt:lpstr>John 4:1-34</vt:lpstr>
      <vt:lpstr>Jesus and the Samaritan Woman</vt:lpstr>
      <vt:lpstr>The Plan of Salvation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And The Samaritan Woman</dc:title>
  <dc:creator>Owner</dc:creator>
  <cp:lastModifiedBy>Danny McKibben</cp:lastModifiedBy>
  <cp:revision>32</cp:revision>
  <dcterms:created xsi:type="dcterms:W3CDTF">2014-07-03T19:05:53Z</dcterms:created>
  <dcterms:modified xsi:type="dcterms:W3CDTF">2014-07-06T13:08:01Z</dcterms:modified>
</cp:coreProperties>
</file>