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4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1C1C1C"/>
    <a:srgbClr val="CC6600"/>
    <a:srgbClr val="CC3300"/>
    <a:srgbClr val="FFCC00"/>
    <a:srgbClr val="990033"/>
    <a:srgbClr val="24486C"/>
    <a:srgbClr val="292929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79" autoAdjust="0"/>
    <p:restoredTop sz="94660"/>
  </p:normalViewPr>
  <p:slideViewPr>
    <p:cSldViewPr>
      <p:cViewPr varScale="1">
        <p:scale>
          <a:sx n="80" d="100"/>
          <a:sy n="80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686F6-8079-4CA2-8274-17F7F0F4B63F}" type="datetimeFigureOut">
              <a:rPr lang="en-US" smtClean="0"/>
              <a:pPr/>
              <a:t>6/22/2014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F851E-2186-4252-9701-6193B87AE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8839200" cy="914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8839200" cy="685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53A5D98F-2BE9-42FD-8487-816164F74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9B5B0-50E4-441E-B130-4FCC8AA51E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6D49-7D78-41A1-A8DC-C9C6FCE24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52B51-59F5-45A2-91EF-6B51A2FCF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8C9B-D6CE-4560-86BD-0E011B3AB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D61C1-B5C3-4D13-9303-7CAD7FAA0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CB30-9DB1-4343-BBE6-90D35D09B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54B50-A9A9-478D-BD41-BB080D5DA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19144-664B-40EC-98D5-EF85BF455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A7B35-11F4-40E6-B0BD-0E889DBA8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6A976-7330-4E2D-A64E-87CC9DC0E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915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fld id="{D2A995AD-A599-4935-8F29-DE14BBA36D0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495800"/>
            <a:ext cx="88392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“You Shall Not Steal”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915400" cy="3505200"/>
          </a:xfrm>
        </p:spPr>
        <p:txBody>
          <a:bodyPr/>
          <a:lstStyle/>
          <a:p>
            <a:pPr algn="l"/>
            <a:r>
              <a:rPr lang="en-US" sz="3600" dirty="0"/>
              <a:t>For the commandments, "You shall not commit adultery, You shall not murder, You shall not steal, You shall not covet," and any other commandment, are summed up in this word: "You shall love your neighbor as yourself." </a:t>
            </a:r>
          </a:p>
          <a:p>
            <a:pPr algn="l"/>
            <a:r>
              <a:rPr lang="en-US" sz="3600" dirty="0" smtClean="0"/>
              <a:t> </a:t>
            </a:r>
            <a:endParaRPr lang="en-US" sz="3600" dirty="0"/>
          </a:p>
          <a:p>
            <a:pPr algn="l"/>
            <a:endParaRPr lang="en-US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06514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Rom.13:9   ESV</a:t>
            </a:r>
            <a:endParaRPr lang="en-US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762000"/>
          </a:xfrm>
        </p:spPr>
        <p:txBody>
          <a:bodyPr/>
          <a:lstStyle/>
          <a:p>
            <a:pPr algn="l"/>
            <a:r>
              <a:rPr lang="en-US" b="1" dirty="0" smtClean="0"/>
              <a:t>Basic Points About Stealing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o take (the property of another or others) without permission or right, especially secretly or by 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force.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“Do not take what is another's”  BBE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It Comes from the Heart, Matt.15:18-19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Heart Problem – Lack of Honesty &amp; Integrity</a:t>
            </a:r>
          </a:p>
          <a:p>
            <a:r>
              <a:rPr lang="en-US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Seems “Sweet”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Prov.9:17-18, 20:17</a:t>
            </a:r>
          </a:p>
          <a:p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-76200"/>
            <a:ext cx="5943600" cy="609600"/>
          </a:xfrm>
        </p:spPr>
        <p:txBody>
          <a:bodyPr/>
          <a:lstStyle/>
          <a:p>
            <a:pPr algn="l"/>
            <a:r>
              <a:rPr lang="en-US" sz="3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SerpentineDBol" pitchFamily="34" charset="0"/>
              </a:rPr>
              <a:t>Areas of Stealing</a:t>
            </a:r>
            <a:endParaRPr lang="en-US" sz="3400" dirty="0">
              <a:solidFill>
                <a:schemeClr val="accent5">
                  <a:lumMod val="20000"/>
                  <a:lumOff val="80000"/>
                </a:schemeClr>
              </a:solidFill>
              <a:latin typeface="SerpentineDB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15400" cy="6400800"/>
          </a:xfrm>
        </p:spPr>
        <p:txBody>
          <a:bodyPr/>
          <a:lstStyle/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Out &amp; Out Stealing: Rob Bank, Steal Car, Money, etc. 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Men-stealers, </a:t>
            </a:r>
            <a:r>
              <a:rPr lang="en-US" sz="2700" dirty="0" smtClean="0"/>
              <a:t>1 Tim.1:10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Purloining or Pilfering, </a:t>
            </a:r>
            <a:r>
              <a:rPr lang="en-US" sz="2700" dirty="0" smtClean="0"/>
              <a:t>Tit.2:10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Gambling,  4 laws of legitimate gain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Steal Love &amp; Good Will, </a:t>
            </a:r>
            <a:r>
              <a:rPr lang="en-US" sz="2700" dirty="0" smtClean="0"/>
              <a:t>Rom.13:8-10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Peddle Religion, </a:t>
            </a:r>
            <a:r>
              <a:rPr lang="en-US" sz="2700" dirty="0" smtClean="0"/>
              <a:t>2 Pet.2:3, Matt.23:14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Government, </a:t>
            </a:r>
            <a:r>
              <a:rPr lang="en-US" sz="2700" dirty="0" smtClean="0"/>
              <a:t>Rom:13:7, Matt.22:21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Steal From Mate, </a:t>
            </a:r>
            <a:r>
              <a:rPr lang="en-US" sz="2700" dirty="0" smtClean="0"/>
              <a:t>1 Cor.7:1-5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School Work: Homework, Tests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Not Requite Your Parents, </a:t>
            </a:r>
            <a:r>
              <a:rPr lang="en-US" sz="2700" dirty="0" smtClean="0"/>
              <a:t>1 Tim.5:4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Deal Falsely, </a:t>
            </a:r>
            <a:r>
              <a:rPr lang="en-US" sz="2700" dirty="0" smtClean="0"/>
              <a:t>Lev.19:11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Lazy, Slothful, </a:t>
            </a:r>
            <a:r>
              <a:rPr lang="en-US" sz="2700" dirty="0" smtClean="0"/>
              <a:t>Rom.12:11</a:t>
            </a:r>
          </a:p>
          <a:p>
            <a:r>
              <a:rPr lang="en-US" sz="27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Rob God, </a:t>
            </a:r>
            <a:r>
              <a:rPr lang="en-US" sz="2700" dirty="0" smtClean="0"/>
              <a:t>Mal.3:8-10,  1Cor.16:1-2,  2 Cor.9:6-7</a:t>
            </a:r>
          </a:p>
          <a:p>
            <a:endParaRPr lang="en-US" sz="27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sz="27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sz="27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sz="27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2301895"/>
            <a:ext cx="2438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End Thereof: </a:t>
            </a:r>
            <a:r>
              <a:rPr lang="en-US" sz="2800" b="1" dirty="0" smtClean="0">
                <a:solidFill>
                  <a:srgbClr val="FFFF00"/>
                </a:solidFill>
              </a:rPr>
              <a:t>1Cor.6:9-10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4165937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Solution: </a:t>
            </a:r>
            <a:r>
              <a:rPr lang="en-US" sz="28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1 Cor.6:11, Eph.4:28</a:t>
            </a:r>
            <a:endParaRPr lang="en-US" sz="3200" b="1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/>
          <a:lstStyle/>
          <a:p>
            <a:pPr algn="ctr"/>
            <a:r>
              <a:rPr lang="en-US" sz="4400" b="1" cap="none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Jesus Can Save You</a:t>
            </a:r>
            <a:endParaRPr lang="en-US" sz="4400" b="1" cap="none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458200" cy="54864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Hear the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Gospel of 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Christ,  </a:t>
            </a:r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Acts 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2:22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Believe in Jesus Christ, 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 </a:t>
            </a:r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Cor.15:1-4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Repent and Turn to God,  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Acts 17:30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Confess Jesus Before Men,  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Matt.10:32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Be Baptized,  </a:t>
            </a:r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Mark 16:16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-------------------------------------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Clr>
                <a:schemeClr val="tx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>
                    <a:lumMod val="90000"/>
                  </a:schemeClr>
                </a:solidFill>
              </a:rPr>
              <a:t>Be Thou Faithful Unto Death,  </a:t>
            </a:r>
            <a:r>
              <a:rPr lang="en-US" sz="2800" b="1" dirty="0">
                <a:solidFill>
                  <a:schemeClr val="tx1">
                    <a:lumMod val="90000"/>
                  </a:schemeClr>
                </a:solidFill>
              </a:rPr>
              <a:t>Rev.2:10</a:t>
            </a:r>
            <a:endParaRPr lang="en-US" sz="3200" b="1" dirty="0">
              <a:solidFill>
                <a:schemeClr val="tx1">
                  <a:lumMod val="90000"/>
                </a:schemeClr>
              </a:solidFill>
            </a:endParaRPr>
          </a:p>
          <a:p>
            <a:pPr marL="609600" indent="-609600">
              <a:buClr>
                <a:schemeClr val="tx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>
                    <a:lumMod val="90000"/>
                  </a:schemeClr>
                </a:solidFill>
              </a:rPr>
              <a:t>If Err From The Truth: Repent and Pray God, </a:t>
            </a:r>
            <a:r>
              <a:rPr lang="en-US" sz="3200" b="1" dirty="0" smtClean="0">
                <a:solidFill>
                  <a:schemeClr val="tx1">
                    <a:lumMod val="9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0000"/>
                  </a:schemeClr>
                </a:solidFill>
              </a:rPr>
              <a:t>Ac.19:18</a:t>
            </a:r>
            <a:endParaRPr lang="en-US" sz="3200" b="1" dirty="0">
              <a:solidFill>
                <a:schemeClr val="tx1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 advAuto="10000"/>
    </p:bldLst>
  </p:timing>
</p:sld>
</file>

<file path=ppt/theme/theme1.xml><?xml version="1.0" encoding="utf-8"?>
<a:theme xmlns:a="http://schemas.openxmlformats.org/drawingml/2006/main" name="Crimson landscape design template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template</Template>
  <TotalTime>304</TotalTime>
  <Words>220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Crimson landscape design template</vt:lpstr>
      <vt:lpstr>“You Shall Not Steal”</vt:lpstr>
      <vt:lpstr>Basic Points About Stealing</vt:lpstr>
      <vt:lpstr>Areas of Stealing</vt:lpstr>
      <vt:lpstr>Jesus Can Save You</vt:lpstr>
    </vt:vector>
  </TitlesOfParts>
  <Manager/>
  <Company>Animation Factory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 Shall Not Steal”</dc:title>
  <dc:subject/>
  <dc:creator>Owner</dc:creator>
  <cp:keywords/>
  <dc:description/>
  <cp:lastModifiedBy>Danny McKibben</cp:lastModifiedBy>
  <cp:revision>37</cp:revision>
  <cp:lastPrinted>1601-01-01T00:00:00Z</cp:lastPrinted>
  <dcterms:created xsi:type="dcterms:W3CDTF">2014-06-21T14:40:41Z</dcterms:created>
  <dcterms:modified xsi:type="dcterms:W3CDTF">2014-06-22T13:13:02Z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TC010900281033</vt:lpwstr>
  </property>
</Properties>
</file>