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58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B1E79-3856-4261-8DB9-0D052B989571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181FB-11C3-4B6D-8267-4DFD826EB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7246-7618-4B9C-8ABD-C8EFA977EB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6C27BA56-3704-428F-B468-8B5845B93B31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20BC3E25-153C-47C2-8D50-47CD7EE6AB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BA56-3704-428F-B468-8B5845B93B31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3E25-153C-47C2-8D50-47CD7EE6A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BA56-3704-428F-B468-8B5845B93B31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3E25-153C-47C2-8D50-47CD7EE6A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BA56-3704-428F-B468-8B5845B93B31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3E25-153C-47C2-8D50-47CD7EE6A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BA56-3704-428F-B468-8B5845B93B31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3E25-153C-47C2-8D50-47CD7EE6A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BA56-3704-428F-B468-8B5845B93B31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3E25-153C-47C2-8D50-47CD7EE6A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BA56-3704-428F-B468-8B5845B93B31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3E25-153C-47C2-8D50-47CD7EE6A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BA56-3704-428F-B468-8B5845B93B31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3E25-153C-47C2-8D50-47CD7EE6A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BA56-3704-428F-B468-8B5845B93B31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3E25-153C-47C2-8D50-47CD7EE6A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BA56-3704-428F-B468-8B5845B93B31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3E25-153C-47C2-8D50-47CD7EE6A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BA56-3704-428F-B468-8B5845B93B31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3E25-153C-47C2-8D50-47CD7EE6A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6C27BA56-3704-428F-B468-8B5845B93B31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20BC3E25-153C-47C2-8D50-47CD7EE6A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zoom/>
  </p:transition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"/>
            <a:ext cx="7772400" cy="1066800"/>
          </a:xfrm>
        </p:spPr>
        <p:txBody>
          <a:bodyPr/>
          <a:lstStyle/>
          <a:p>
            <a:r>
              <a:rPr lang="en-US" dirty="0" smtClean="0"/>
              <a:t>Metaphor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077200" cy="3048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“A </a:t>
            </a:r>
            <a:r>
              <a:rPr lang="en-US" dirty="0">
                <a:solidFill>
                  <a:srgbClr val="002060"/>
                </a:solidFill>
              </a:rPr>
              <a:t>figure of speech by which one word is employed for another of which it is the image; a method of speech, or description, which likens one object to another by referring to it as if it were the other."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114800"/>
            <a:ext cx="8077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“For, All flesh is as grass, And all the glory thereof as the flower of grass. The grass </a:t>
            </a:r>
            <a:r>
              <a:rPr lang="en-US" sz="2600" dirty="0" err="1" smtClean="0"/>
              <a:t>withereth</a:t>
            </a:r>
            <a:r>
              <a:rPr lang="en-US" sz="2600" dirty="0" smtClean="0"/>
              <a:t>, and the flower </a:t>
            </a:r>
            <a:r>
              <a:rPr lang="en-US" sz="2600" dirty="0" err="1" smtClean="0"/>
              <a:t>falleth</a:t>
            </a:r>
            <a:r>
              <a:rPr lang="en-US" sz="2600" dirty="0" smtClean="0"/>
              <a:t>:  But the word of the Lord </a:t>
            </a:r>
            <a:r>
              <a:rPr lang="en-US" sz="2600" dirty="0" err="1" smtClean="0"/>
              <a:t>abideth</a:t>
            </a:r>
            <a:r>
              <a:rPr lang="en-US" sz="2600" dirty="0" smtClean="0"/>
              <a:t> for ever. And this is the word of good tidings which was preached unto you.” </a:t>
            </a:r>
            <a:r>
              <a:rPr lang="en-US" sz="2600" dirty="0" smtClean="0">
                <a:solidFill>
                  <a:srgbClr val="FF0000"/>
                </a:solidFill>
              </a:rPr>
              <a:t>1Pet.1:24-25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Metaphors of God’s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016758"/>
          </a:xfr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People of God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en-US" sz="2400" b="1" dirty="0" smtClean="0"/>
              <a:t>1 Pet.2:9-10</a:t>
            </a:r>
            <a:endParaRPr lang="en-US" b="1" dirty="0" smtClean="0"/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Church of God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en-US" sz="2400" b="1" dirty="0" smtClean="0"/>
              <a:t>1 Cor.1:1-2, Mat.16:18</a:t>
            </a:r>
            <a:endParaRPr lang="en-US" b="1" dirty="0" smtClean="0"/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Saints of God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en-US" sz="2400" b="1" dirty="0" smtClean="0"/>
              <a:t>1 Cor.1:2, 1 Cor.14:33</a:t>
            </a:r>
            <a:endParaRPr lang="en-US" b="1" dirty="0" smtClean="0"/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Household of God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en-US" sz="2400" b="1" dirty="0" smtClean="0"/>
              <a:t>1 Tim.3:15, Heb.3:6</a:t>
            </a:r>
            <a:endParaRPr lang="en-US" b="1" dirty="0" smtClean="0"/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Body of Christ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en-US" sz="2400" b="1" dirty="0" smtClean="0"/>
              <a:t>Col.1:18,24, Eph.1:22-23</a:t>
            </a:r>
            <a:endParaRPr lang="en-US" b="1" dirty="0" smtClean="0"/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Vineyard of the Lord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en-US" sz="2400" b="1" dirty="0" smtClean="0"/>
              <a:t>Mt.21:28-31, Jn.15:1-8</a:t>
            </a:r>
            <a:endParaRPr lang="en-US" b="1" dirty="0" smtClean="0"/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Soldiers of Christ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en-US" sz="2400" b="1" dirty="0" smtClean="0"/>
              <a:t>2 Tim.2:3-4, Eph.6:10-18</a:t>
            </a:r>
            <a:endParaRPr lang="en-US" b="1" dirty="0" smtClean="0"/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Bride of Christ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en-US" sz="2400" b="1" dirty="0" smtClean="0"/>
              <a:t>Rev.21:2,9,19:7-9, Eph.5:22-33</a:t>
            </a:r>
            <a:endParaRPr lang="en-US" b="1" dirty="0" smtClean="0"/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Kingdom of God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en-US" sz="2400" b="1" dirty="0" smtClean="0"/>
              <a:t>Col.1:13, Rev.1:9</a:t>
            </a:r>
            <a:endParaRPr lang="en-US" b="1" dirty="0" smtClean="0"/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Temple of God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en-US" sz="2400" b="1" dirty="0" smtClean="0"/>
              <a:t>1 Cor.3:16-17, Eph.2:19-22</a:t>
            </a:r>
            <a:endParaRPr lang="en-US" b="1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305800" cy="6572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ramount" pitchFamily="2" charset="0"/>
              </a:rPr>
              <a:t>The Plan of Salvation</a:t>
            </a:r>
            <a:endParaRPr lang="en-US" sz="6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aramount" pitchFamily="2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91072"/>
            <a:ext cx="9108504" cy="5162128"/>
          </a:xfrm>
          <a:noFill/>
          <a:ln>
            <a:noFill/>
          </a:ln>
        </p:spPr>
        <p:txBody>
          <a:bodyPr>
            <a:noAutofit/>
          </a:bodyPr>
          <a:lstStyle/>
          <a:p>
            <a:pPr marL="609600" indent="-609600" algn="l">
              <a:lnSpc>
                <a:spcPct val="90000"/>
              </a:lnSpc>
              <a:buClrTx/>
              <a:buSzPct val="92000"/>
              <a:buFont typeface="Wingdings" pitchFamily="2" charset="2"/>
              <a:buAutoNum type="arabicPeriod"/>
            </a:pP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Hear the Gospel of Christ,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Acts 2:22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609600" indent="-609600" algn="l">
              <a:lnSpc>
                <a:spcPct val="90000"/>
              </a:lnSpc>
              <a:buClrTx/>
              <a:buSzPct val="92000"/>
              <a:buFont typeface="Wingdings" pitchFamily="2" charset="2"/>
              <a:buAutoNum type="arabicPeriod"/>
            </a:pP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Believe in Jesus Christ, 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Rom.5:1</a:t>
            </a:r>
            <a:endParaRPr lang="en-US" sz="1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609600" indent="-609600" algn="l">
              <a:lnSpc>
                <a:spcPct val="90000"/>
              </a:lnSpc>
              <a:buClrTx/>
              <a:buSzPct val="92000"/>
              <a:buFont typeface="Wingdings" pitchFamily="2" charset="2"/>
              <a:buAutoNum type="arabicPeriod"/>
            </a:pP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Repent and Turn to God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Luke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13:3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609600" indent="-609600" algn="l">
              <a:lnSpc>
                <a:spcPct val="90000"/>
              </a:lnSpc>
              <a:buClrTx/>
              <a:buSzPct val="92000"/>
              <a:buFont typeface="Wingdings" pitchFamily="2" charset="2"/>
              <a:buAutoNum type="arabicPeriod"/>
            </a:pP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Confess Jesus Before Men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, 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Matt.10:32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609600" indent="-609600" algn="l">
              <a:lnSpc>
                <a:spcPct val="90000"/>
              </a:lnSpc>
              <a:buClrTx/>
              <a:buSzPct val="92000"/>
              <a:buFont typeface="Wingdings" pitchFamily="2" charset="2"/>
              <a:buAutoNum type="arabicPeriod"/>
            </a:pP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Baptized Into Christ,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I Pet.3:21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609600" indent="-609600" algn="l">
              <a:lnSpc>
                <a:spcPct val="90000"/>
              </a:lnSpc>
              <a:buClrTx/>
              <a:buSzPct val="92000"/>
              <a:buFont typeface="Wingdings" pitchFamily="2" charset="2"/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            -----------------------------</a:t>
            </a:r>
          </a:p>
          <a:p>
            <a:pPr marL="609600" indent="-609600" algn="l">
              <a:lnSpc>
                <a:spcPct val="90000"/>
              </a:lnSpc>
              <a:buClrTx/>
              <a:buSzPct val="92000"/>
              <a:buFont typeface="Wingdings" pitchFamily="2" charset="2"/>
              <a:buChar char="v"/>
            </a:pPr>
            <a:r>
              <a:rPr lang="en-US" sz="3600" b="1" dirty="0"/>
              <a:t>Grow And Be Faithful</a:t>
            </a:r>
            <a:r>
              <a:rPr lang="en-US" sz="4000" b="1" dirty="0"/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2 Pet.3:18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609600" indent="-609600" algn="l">
              <a:lnSpc>
                <a:spcPct val="90000"/>
              </a:lnSpc>
              <a:buClrTx/>
              <a:buSzPct val="92000"/>
              <a:buFont typeface="Wingdings" pitchFamily="2" charset="2"/>
              <a:buChar char="v"/>
            </a:pPr>
            <a:r>
              <a:rPr lang="en-US" sz="3600" b="1" dirty="0"/>
              <a:t>If Err From The Faith</a:t>
            </a:r>
            <a:r>
              <a:rPr lang="en-US" sz="2000" b="1" dirty="0"/>
              <a:t>: </a:t>
            </a:r>
            <a:r>
              <a:rPr lang="en-US" sz="3600" b="1" dirty="0"/>
              <a:t>Repent and Pray God</a:t>
            </a:r>
            <a:r>
              <a:rPr lang="en-US" sz="2000" b="1" dirty="0"/>
              <a:t> 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I Jn.1:9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 advAuto="10000"/>
    </p:bldLst>
  </p:timing>
</p:sld>
</file>

<file path=ppt/theme/theme1.xml><?xml version="1.0" encoding="utf-8"?>
<a:theme xmlns:a="http://schemas.openxmlformats.org/drawingml/2006/main" name="Human">
  <a:themeElements>
    <a:clrScheme name="Fresh">
      <a:dk1>
        <a:sysClr val="windowText" lastClr="000000"/>
      </a:dk1>
      <a:lt1>
        <a:sysClr val="window" lastClr="FFFFFF"/>
      </a:lt1>
      <a:dk2>
        <a:srgbClr val="89C540"/>
      </a:dk2>
      <a:lt2>
        <a:srgbClr val="F0E5B6"/>
      </a:lt2>
      <a:accent1>
        <a:srgbClr val="3B4F18"/>
      </a:accent1>
      <a:accent2>
        <a:srgbClr val="CCC834"/>
      </a:accent2>
      <a:accent3>
        <a:srgbClr val="F49AE1"/>
      </a:accent3>
      <a:accent4>
        <a:srgbClr val="2AC9DE"/>
      </a:accent4>
      <a:accent5>
        <a:srgbClr val="927B74"/>
      </a:accent5>
      <a:accent6>
        <a:srgbClr val="769F11"/>
      </a:accent6>
      <a:hlink>
        <a:srgbClr val="0A6A21"/>
      </a:hlink>
      <a:folHlink>
        <a:srgbClr val="406EA5"/>
      </a:folHlink>
    </a:clrScheme>
    <a:fontScheme name="Infinity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621</TotalTime>
  <Words>240</Words>
  <Application>Microsoft Office PowerPoint</Application>
  <PresentationFormat>On-screen Show (4:3)</PresentationFormat>
  <Paragraphs>24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Human</vt:lpstr>
      <vt:lpstr>Metaphor</vt:lpstr>
      <vt:lpstr>Metaphors of God’s People</vt:lpstr>
      <vt:lpstr>The Plan of Salvation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Metaphor</dc:title>
  <dc:creator>Owner</dc:creator>
  <cp:lastModifiedBy>Danny McKibben</cp:lastModifiedBy>
  <cp:revision>38</cp:revision>
  <dcterms:created xsi:type="dcterms:W3CDTF">2014-06-13T21:18:45Z</dcterms:created>
  <dcterms:modified xsi:type="dcterms:W3CDTF">2014-06-15T23:40:20Z</dcterms:modified>
</cp:coreProperties>
</file>