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1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C7F8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120A52-B1BE-4AD0-B3FF-9C7072ADE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13174-5411-4284-BCC4-5EA3C3CF9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A1CA6-9DEE-453C-9C2D-DEBB12823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3AED9-6D5E-4EAE-9F2C-05C5C11FA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5A855-25BE-449E-8031-318F6FFA1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F8DD-E83E-488F-AAB2-858F10894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6371-F315-4F52-B607-3B7CBEDFC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834C4-8E6F-411F-AF4C-D73B3287B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E7937-E82A-4F6A-A164-D5EC7B45A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46938-A082-43AE-9D6C-D4AEC7B0E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F2BCB-70D2-4B31-99C7-08E4D6D86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864874C-9025-4EE4-8F3A-D72921DBE48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>
    <p:wheel spokes="8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19200" y="549275"/>
            <a:ext cx="7086600" cy="105092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Friends</a:t>
            </a:r>
            <a:endParaRPr lang="en-US" sz="6000" dirty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981200" y="3352800"/>
            <a:ext cx="5791200" cy="1752600"/>
          </a:xfrm>
        </p:spPr>
        <p:txBody>
          <a:bodyPr/>
          <a:lstStyle/>
          <a:p>
            <a:pPr algn="ctr"/>
            <a:r>
              <a:rPr lang="en-US" sz="4000" dirty="0" smtClean="0"/>
              <a:t>Souls Knitted Together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21730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 Samuel 18:1-3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1"/>
            <a:ext cx="7543800" cy="7619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90000"/>
                  </a:schemeClr>
                </a:solidFill>
              </a:rPr>
              <a:t>Lessons About Friends</a:t>
            </a:r>
            <a:endParaRPr lang="en-US" dirty="0">
              <a:solidFill>
                <a:schemeClr val="accent5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5562600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Counsel of Friends,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Prov.27:9, 17, 6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Gossip Can Mamie,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Prov.16:28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Be Friendly,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Prov.18:24, Prov.17:17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Give Helping Hand,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Eccl.5:9-12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Fair Weather Friends,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Pr.19:4, Mt.26:50, Lk.15:13-16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rgbClr val="FFFF99"/>
                </a:solidFill>
              </a:rPr>
              <a:t>Spouse – Best Friend,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 Pet.3:7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Friends in Christ,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Ac.27:3, 3 Jn.14, Jm.4:4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Jesus Our Friend,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Mt.11:19, Jn.15:14-15, Jm.2:23</a:t>
            </a:r>
          </a:p>
          <a:p>
            <a:endParaRPr lang="en-US" dirty="0" smtClean="0">
              <a:solidFill>
                <a:srgbClr val="FFFF99"/>
              </a:solidFill>
            </a:endParaRPr>
          </a:p>
          <a:p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67688" cy="838200"/>
          </a:xfrm>
        </p:spPr>
        <p:txBody>
          <a:bodyPr>
            <a:noAutofit/>
          </a:bodyPr>
          <a:lstStyle/>
          <a:p>
            <a:pPr algn="ctr"/>
            <a:r>
              <a:rPr lang="en-US" b="0" dirty="0" smtClean="0">
                <a:solidFill>
                  <a:srgbClr val="FFFF00"/>
                </a:solidFill>
                <a:effectLst/>
                <a:latin typeface="Fitzgerald" pitchFamily="2" charset="0"/>
              </a:rPr>
              <a:t>Are You A Friend of God?</a:t>
            </a:r>
            <a:endParaRPr lang="en-US" sz="4800" b="0" dirty="0">
              <a:solidFill>
                <a:srgbClr val="FFFF00"/>
              </a:solidFill>
              <a:effectLst/>
              <a:latin typeface="Fitzgerald" pitchFamily="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Hear the Gospel of Christ,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Acts 18:8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Believe in Jesus Christ,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Rom.5:1</a:t>
            </a: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Repent and Turn to God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Luke 24:47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Confess Jesus Before Men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Matt.10:32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Baptized Into Christ,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Gal.3:26-27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-----------------------------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 And Be Faithful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+mn-lt"/>
              </a:rPr>
              <a:t>1 Pet.2:2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8000"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Erring Christian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Repent and Pray God,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Jn.1:9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build="p" autoUpdateAnimBg="0" advAuto="10000"/>
    </p:bldLst>
  </p:timing>
</p:sld>
</file>

<file path=ppt/theme/theme1.xml><?xml version="1.0" encoding="utf-8"?>
<a:theme xmlns:a="http://schemas.openxmlformats.org/drawingml/2006/main" name="Shimmer design template">
  <a:themeElements>
    <a:clrScheme name="Office Them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 design template</Template>
  <TotalTime>199</TotalTime>
  <Words>131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Shimmer design template</vt:lpstr>
      <vt:lpstr>Friends</vt:lpstr>
      <vt:lpstr>Lessons About Friends</vt:lpstr>
      <vt:lpstr>Are You A Friend of God?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</dc:title>
  <dc:subject/>
  <dc:creator>Owner</dc:creator>
  <cp:keywords/>
  <dc:description/>
  <cp:lastModifiedBy>Danny McKibben</cp:lastModifiedBy>
  <cp:revision>16</cp:revision>
  <cp:lastPrinted>1601-01-01T00:00:00Z</cp:lastPrinted>
  <dcterms:created xsi:type="dcterms:W3CDTF">2014-06-07T13:49:24Z</dcterms:created>
  <dcterms:modified xsi:type="dcterms:W3CDTF">2014-06-08T23:09:12Z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TC102037921033</vt:lpwstr>
  </property>
</Properties>
</file>