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0" r:id="rId4"/>
    <p:sldId id="264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7" autoAdjust="0"/>
    <p:restoredTop sz="94649" autoAdjust="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B2EF1-58C3-4FF8-97B4-B1667B2CAF33}" type="datetimeFigureOut">
              <a:rPr lang="en-US" smtClean="0"/>
              <a:pPr/>
              <a:t>6/1/2014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26DA2-A73A-4A73-8255-C7BCCF29E2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86A83-8597-4BB2-8FEF-E2E0E880D2D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1EA3DA-471D-4DF9-9B25-C2385A5174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0F45A-AA71-4AFB-9B77-5F8CF27C22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7AB07-B4F8-4D6D-B7DE-9281023D74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DAEE-6697-4983-86C0-ED44C41171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B6D06-DACD-40B4-B3B2-9ADB30D1D3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86612-805C-4210-BE12-4939C42170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4EE9C-B8B5-4D2E-8802-6F1E3434E4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EEF78-88C8-480D-8AED-DA3C0B237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39473-65F0-4C3D-9EA7-486AC1CDC2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9C1C-1CAD-4B79-9722-83080D8E8B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BCA65-6353-442B-B863-977B2A9A87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9D73DC1-D50C-4CD0-B58D-4EDD6619851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Mass Murders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191000"/>
          </a:xfrm>
        </p:spPr>
        <p:txBody>
          <a:bodyPr/>
          <a:lstStyle/>
          <a:p>
            <a:r>
              <a:rPr lang="en-US" dirty="0" smtClean="0"/>
              <a:t>Sandy Hook Elementary School - Newtown, Connecticut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Virginia Tech in Blacksburg, Virginia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Columbine High School - Littleton, Colorado. 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Aurora, Colorado,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a movie theater.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 Hood, Texas.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6324600" cy="1371600"/>
          </a:xfrm>
        </p:spPr>
        <p:txBody>
          <a:bodyPr/>
          <a:lstStyle/>
          <a:p>
            <a:pPr algn="ctr"/>
            <a:r>
              <a:rPr lang="en-US" sz="6000" dirty="0" smtClean="0">
                <a:latin typeface="Americana XBdCn BT" pitchFamily="18" charset="0"/>
              </a:rPr>
              <a:t>“My Revenge Against Humanity”</a:t>
            </a:r>
            <a:endParaRPr lang="en-US" sz="6000" dirty="0">
              <a:latin typeface="Americana XBdCn B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743200"/>
            <a:ext cx="54102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Elliot Rodger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7042" name="Picture 2" descr="Elliot Rod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495800"/>
            <a:ext cx="2971800" cy="21776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981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“The Day of Retribution”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53574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His Manifesto: “My Twisted World.”  </a:t>
            </a:r>
          </a:p>
          <a:p>
            <a:pPr algn="ctr"/>
            <a:r>
              <a:rPr lang="en-US" sz="3200" dirty="0" smtClean="0"/>
              <a:t>137 page, 107000 word Journal of his Life.  Allows insight in the mind of killer.</a:t>
            </a:r>
            <a:endParaRPr lang="en-US" sz="32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914400"/>
          </a:xfrm>
        </p:spPr>
        <p:txBody>
          <a:bodyPr/>
          <a:lstStyle/>
          <a:p>
            <a:r>
              <a:rPr lang="en-US" dirty="0" smtClean="0"/>
              <a:t>Blaming the Wrong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sz="3600" dirty="0" smtClean="0"/>
              <a:t>Violent Video Games</a:t>
            </a:r>
          </a:p>
          <a:p>
            <a:r>
              <a:rPr lang="en-US" sz="3600" dirty="0" smtClean="0"/>
              <a:t>Violent Movies</a:t>
            </a:r>
          </a:p>
          <a:p>
            <a:r>
              <a:rPr lang="en-US" sz="3600" dirty="0" smtClean="0"/>
              <a:t>Guns – Politicians, NRA.   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What about the Knives? Car?</a:t>
            </a:r>
          </a:p>
          <a:p>
            <a:r>
              <a:rPr lang="en-US" sz="3600" dirty="0" smtClean="0"/>
              <a:t>Mental Illness – </a:t>
            </a:r>
            <a:r>
              <a:rPr lang="en-US" sz="3600" dirty="0" err="1" smtClean="0"/>
              <a:t>Asperger’s</a:t>
            </a:r>
            <a:r>
              <a:rPr lang="en-US" sz="3600" dirty="0" smtClean="0"/>
              <a:t> Syndrome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Like People Talk  about “Alcoholism”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14400"/>
          </a:xfrm>
        </p:spPr>
        <p:txBody>
          <a:bodyPr/>
          <a:lstStyle/>
          <a:p>
            <a:pPr algn="ctr"/>
            <a:r>
              <a:rPr lang="en-US" sz="3600" dirty="0" smtClean="0"/>
              <a:t>Parents Have Big Responsibilities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990600"/>
            <a:ext cx="6324600" cy="5334000"/>
          </a:xfrm>
        </p:spPr>
        <p:txBody>
          <a:bodyPr/>
          <a:lstStyle/>
          <a:p>
            <a:r>
              <a:rPr lang="en-US" dirty="0" smtClean="0"/>
              <a:t>Eph.6:4</a:t>
            </a:r>
          </a:p>
          <a:p>
            <a:r>
              <a:rPr lang="en-US" dirty="0" smtClean="0"/>
              <a:t>2 Tim.3:14</a:t>
            </a:r>
          </a:p>
          <a:p>
            <a:r>
              <a:rPr lang="en-US" dirty="0" smtClean="0"/>
              <a:t>Deut.6:6-9</a:t>
            </a:r>
          </a:p>
          <a:p>
            <a:r>
              <a:rPr lang="en-US" dirty="0" smtClean="0"/>
              <a:t>Prov.22:6</a:t>
            </a:r>
          </a:p>
          <a:p>
            <a:r>
              <a:rPr lang="en-US" dirty="0" smtClean="0"/>
              <a:t>Prov.19:18</a:t>
            </a:r>
          </a:p>
          <a:p>
            <a:r>
              <a:rPr lang="en-US" dirty="0" smtClean="0"/>
              <a:t>Prov.29:15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Not Churches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Family at large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Not Schools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Not Society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914400"/>
          </a:xfrm>
        </p:spPr>
        <p:txBody>
          <a:bodyPr/>
          <a:lstStyle/>
          <a:p>
            <a:pPr algn="ctr"/>
            <a:r>
              <a:rPr lang="en-US" sz="3600" dirty="0" smtClean="0"/>
              <a:t>Blundered Into Many Sins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410200"/>
          </a:xfrm>
        </p:spPr>
        <p:txBody>
          <a:bodyPr/>
          <a:lstStyle/>
          <a:p>
            <a:r>
              <a:rPr lang="en-US" dirty="0" smtClean="0"/>
              <a:t>Absence of God, Evolution</a:t>
            </a:r>
          </a:p>
          <a:p>
            <a:r>
              <a:rPr lang="en-US" dirty="0" smtClean="0"/>
              <a:t>Arrogant, Haughty, Pride,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Pr.16:18</a:t>
            </a:r>
          </a:p>
          <a:p>
            <a:r>
              <a:rPr lang="en-US" dirty="0" smtClean="0"/>
              <a:t>Jealousy and Envy,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Gen.37:33, Pr.14:30, Mt.27:18</a:t>
            </a:r>
          </a:p>
          <a:p>
            <a:r>
              <a:rPr lang="en-US" dirty="0" smtClean="0"/>
              <a:t>Racism, Prejudice,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Jam.2:9</a:t>
            </a:r>
          </a:p>
          <a:p>
            <a:r>
              <a:rPr lang="en-US" dirty="0" smtClean="0"/>
              <a:t>Spirit of Revenge,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Rom.12:19</a:t>
            </a:r>
          </a:p>
          <a:p>
            <a:r>
              <a:rPr lang="en-US" dirty="0" smtClean="0"/>
              <a:t>Wrong View of Women,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Gen.1:27</a:t>
            </a:r>
          </a:p>
          <a:p>
            <a:r>
              <a:rPr lang="en-US" dirty="0" smtClean="0"/>
              <a:t>Love of Money,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 Tim.6: 6-10</a:t>
            </a:r>
          </a:p>
          <a:p>
            <a:r>
              <a:rPr lang="en-US" dirty="0" smtClean="0"/>
              <a:t>Anger, Hatred,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Eph.4:26-27</a:t>
            </a:r>
          </a:p>
          <a:p>
            <a:r>
              <a:rPr lang="en-US" dirty="0" smtClean="0"/>
              <a:t>Alcohol,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Prov.20:1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54403"/>
            <a:ext cx="8458200" cy="664797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effectLst/>
                <a:latin typeface="Arial Rounded MT Bold" pitchFamily="34" charset="0"/>
              </a:rPr>
              <a:t>But God Can Forgive</a:t>
            </a:r>
            <a:endParaRPr lang="en-US" b="1" dirty="0">
              <a:effectLst/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8006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/>
              <a:t>Hear the Gospel of Christ,  </a:t>
            </a:r>
            <a:r>
              <a:rPr lang="en-US" sz="3000" b="1" dirty="0" smtClean="0"/>
              <a:t>Mk.16:15</a:t>
            </a:r>
            <a:endParaRPr lang="en-US" sz="2000" b="1" dirty="0" smtClean="0"/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/>
              <a:t>Believe in Jesus Christ,  </a:t>
            </a:r>
            <a:r>
              <a:rPr lang="en-US" sz="3000" b="1" dirty="0" smtClean="0"/>
              <a:t>Rom.5:1</a:t>
            </a:r>
            <a:endParaRPr lang="en-US" sz="1800" b="1" dirty="0" smtClean="0"/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/>
              <a:t>Repent and Turn to God</a:t>
            </a:r>
            <a:r>
              <a:rPr lang="en-US" b="1" dirty="0" smtClean="0"/>
              <a:t>,  </a:t>
            </a:r>
            <a:r>
              <a:rPr lang="en-US" sz="3000" b="1" dirty="0" smtClean="0"/>
              <a:t>Acts 17:30</a:t>
            </a:r>
            <a:endParaRPr lang="en-US" b="1" dirty="0" smtClean="0"/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/>
              <a:t>Confess Jesus as Lord</a:t>
            </a:r>
            <a:r>
              <a:rPr lang="en-US" b="1" dirty="0" smtClean="0"/>
              <a:t>,  </a:t>
            </a:r>
            <a:r>
              <a:rPr lang="en-US" sz="3000" b="1" dirty="0" smtClean="0"/>
              <a:t>Rom.10:9-10</a:t>
            </a:r>
            <a:endParaRPr lang="en-US" sz="2800" b="1" dirty="0" smtClean="0"/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/>
              <a:t>Be Baptized</a:t>
            </a:r>
            <a:r>
              <a:rPr lang="en-US" b="1" dirty="0" smtClean="0"/>
              <a:t>,  </a:t>
            </a:r>
            <a:r>
              <a:rPr lang="en-US" sz="3000" b="1" dirty="0" smtClean="0"/>
              <a:t>I Cor.12:13</a:t>
            </a:r>
            <a:endParaRPr lang="en-US" b="1" dirty="0" smtClean="0"/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b="1" dirty="0" smtClean="0"/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Be Faithful Unto Death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Rev.2:10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If Err: Repent and Pray God, 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Plaid design template">
  <a:themeElements>
    <a:clrScheme name="Office Them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3275</TotalTime>
  <Words>212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Plaid design template</vt:lpstr>
      <vt:lpstr>Mass Murders</vt:lpstr>
      <vt:lpstr>“My Revenge Against Humanity”</vt:lpstr>
      <vt:lpstr>Blaming the Wrong Things</vt:lpstr>
      <vt:lpstr>Parents Have Big Responsibilities</vt:lpstr>
      <vt:lpstr>Blundered Into Many Sins</vt:lpstr>
      <vt:lpstr>But God Can Forgive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“My Revenge Against Humanity”</dc:title>
  <dc:subject/>
  <dc:creator>Owner</dc:creator>
  <cp:keywords/>
  <dc:description/>
  <cp:lastModifiedBy>Danny McKibben</cp:lastModifiedBy>
  <cp:revision>29</cp:revision>
  <cp:lastPrinted>1601-01-01T00:00:00Z</cp:lastPrinted>
  <dcterms:created xsi:type="dcterms:W3CDTF">2014-05-29T19:17:07Z</dcterms:created>
  <dcterms:modified xsi:type="dcterms:W3CDTF">2014-06-01T21:35:24Z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