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59" r:id="rId3"/>
    <p:sldId id="264" r:id="rId4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3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575" autoAdjust="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1DBDFBD7-2BAA-4809-8F44-6D19018413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24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EAA642-41C9-40B3-A4F7-2378B11C9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CE222-A629-4024-8333-0191F42CF9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14631-5515-4473-8375-1E0E59D50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B14427CF-AAC7-47FA-A48C-29EBD1BF5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77057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988" y="3829050"/>
            <a:ext cx="77057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7C3EEDA2-8148-4D1D-BF9E-D6799947C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B5C0B-423F-4E8F-8EB9-C18E8A9A5D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9608F-E4F1-45E7-B65E-36077D032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273B9-DD78-43A8-9748-6315EA7EE9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596B3-7DC9-4B33-A983-335E9F38C9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769E1-5BF2-494F-9E6E-4290671BB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F3F1D-B9BC-4DAB-9A80-A4E3F060B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38C8C-BE52-43FE-9FDC-D46A600AD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5351A-041C-4A6B-90D8-FCAF5055C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57AB3C54-DB2C-4E29-9C67-46548D784D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 spd="slow"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1400" y="1905000"/>
            <a:ext cx="4114800" cy="1143000"/>
          </a:xfrm>
        </p:spPr>
        <p:txBody>
          <a:bodyPr/>
          <a:lstStyle/>
          <a:p>
            <a:pPr algn="ctr"/>
            <a:r>
              <a:rPr lang="en-US" sz="4400" b="1" dirty="0" smtClean="0">
                <a:ln w="11430"/>
                <a:solidFill>
                  <a:schemeClr val="tx2"/>
                </a:solidFill>
              </a:rPr>
              <a:t>From Eternity to Eternity</a:t>
            </a:r>
            <a:endParaRPr lang="en-US" sz="4400" b="1" dirty="0">
              <a:ln w="11430"/>
              <a:solidFill>
                <a:schemeClr val="tx2"/>
              </a:solidFill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3429000"/>
            <a:ext cx="4946650" cy="1368425"/>
          </a:xfrm>
        </p:spPr>
        <p:txBody>
          <a:bodyPr/>
          <a:lstStyle/>
          <a:p>
            <a:r>
              <a:rPr lang="en-US" sz="4400" dirty="0" smtClean="0"/>
              <a:t>“C”  World  History</a:t>
            </a:r>
            <a:endParaRPr lang="en-US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2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 txBox="1">
            <a:spLocks noChangeArrowheads="1"/>
          </p:cNvSpPr>
          <p:nvPr/>
        </p:nvSpPr>
        <p:spPr bwMode="auto">
          <a:xfrm>
            <a:off x="152400" y="3429000"/>
            <a:ext cx="23622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“C”  World  History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5"/>
          <p:cNvSpPr txBox="1">
            <a:spLocks noChangeArrowheads="1"/>
          </p:cNvSpPr>
          <p:nvPr/>
        </p:nvSpPr>
        <p:spPr bwMode="auto">
          <a:xfrm>
            <a:off x="2895600" y="76200"/>
            <a:ext cx="624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Creator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Ps.90:2, “Jehovah”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Creation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Gen.1-2,  Ex.20:11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Corruption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Gen.3:1ff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Catastrophe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Gen.6-8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Confusion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Gen.11:6-11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Covenant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Gen.12:1-3,</a:t>
            </a:r>
            <a:r>
              <a:rPr kumimoji="0" lang="en-US" sz="23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</a:t>
            </a:r>
            <a:endParaRPr kumimoji="0" lang="en-US" sz="23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Commandments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Ex.20:3ff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Crowns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Sam.8:19-20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Captivity – </a:t>
            </a: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2Kg.17:5-6, 13-14, 2Chr.36:15-16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en-US" sz="2300" b="1" kern="0" dirty="0" smtClean="0">
                <a:latin typeface="+mn-lt"/>
                <a:cs typeface="+mn-cs"/>
              </a:rPr>
              <a:t>  Came Back – </a:t>
            </a:r>
            <a:r>
              <a:rPr lang="en-US" sz="2300" b="1" kern="0" dirty="0" smtClean="0">
                <a:solidFill>
                  <a:schemeClr val="tx2"/>
                </a:solidFill>
                <a:latin typeface="+mn-lt"/>
                <a:cs typeface="+mn-cs"/>
              </a:rPr>
              <a:t>Ezra 1ff</a:t>
            </a:r>
            <a:endParaRPr kumimoji="0" lang="en-US" sz="23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Change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Luke 1ff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Christ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Matt.1ff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Cross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 15:15-25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Covenant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Heb.8:6-13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Church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Consummation – </a:t>
            </a: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Matt.25:31-34, 41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2" y="228600"/>
            <a:ext cx="8167688" cy="8382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Poster" pitchFamily="2" charset="0"/>
              </a:rPr>
              <a:t>The </a:t>
            </a:r>
            <a:r>
              <a:rPr lang="en-US" sz="6000" dirty="0">
                <a:solidFill>
                  <a:srgbClr val="0070C0"/>
                </a:solidFill>
                <a:latin typeface="Poster" pitchFamily="2" charset="0"/>
              </a:rPr>
              <a:t>Plan of Salvation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9530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AutoNum type="arabicPeriod"/>
            </a:pPr>
            <a:r>
              <a:rPr lang="en-US" sz="4000" b="1" dirty="0">
                <a:solidFill>
                  <a:srgbClr val="C00000"/>
                </a:solidFill>
              </a:rPr>
              <a:t>Hear the Gospel of Christ,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Acts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18:8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AutoNum type="arabicPeriod"/>
            </a:pPr>
            <a:r>
              <a:rPr lang="en-US" sz="4000" b="1" dirty="0">
                <a:solidFill>
                  <a:srgbClr val="C00000"/>
                </a:solidFill>
              </a:rPr>
              <a:t>Believe in Jesus Christ,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Rom.5:1</a:t>
            </a:r>
            <a:endParaRPr lang="en-US" sz="105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AutoNum type="arabicPeriod"/>
            </a:pPr>
            <a:r>
              <a:rPr lang="en-US" sz="4000" b="1" dirty="0">
                <a:solidFill>
                  <a:srgbClr val="C00000"/>
                </a:solidFill>
              </a:rPr>
              <a:t>Repent and Turn to God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Luke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24:47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AutoNum type="arabicPeriod"/>
            </a:pPr>
            <a:r>
              <a:rPr lang="en-US" sz="4000" b="1" dirty="0">
                <a:solidFill>
                  <a:srgbClr val="C00000"/>
                </a:solidFill>
              </a:rPr>
              <a:t>Confess Jesus Before Men</a:t>
            </a:r>
            <a:r>
              <a:rPr lang="en-US" sz="3600" b="1" dirty="0">
                <a:solidFill>
                  <a:srgbClr val="C00000"/>
                </a:solidFill>
              </a:rPr>
              <a:t>, 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Matt.10:32</a:t>
            </a: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AutoNum type="arabicPeriod"/>
            </a:pPr>
            <a:r>
              <a:rPr lang="en-US" sz="4000" b="1" dirty="0">
                <a:solidFill>
                  <a:srgbClr val="C00000"/>
                </a:solidFill>
              </a:rPr>
              <a:t>Baptized Into Christ,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Gal.3:26-27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None/>
            </a:pPr>
            <a:r>
              <a:rPr lang="en-US" sz="2400" b="1" dirty="0">
                <a:solidFill>
                  <a:srgbClr val="C00000"/>
                </a:solidFill>
              </a:rPr>
              <a:t>            -----------------------------</a:t>
            </a: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Char char="v"/>
            </a:pPr>
            <a:r>
              <a:rPr lang="en-US" sz="4000" b="1" dirty="0"/>
              <a:t>Grow And Be Faithful</a:t>
            </a:r>
            <a:r>
              <a:rPr lang="en-US" sz="4400" b="1" dirty="0"/>
              <a:t>,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2 Pet.3:18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Char char="v"/>
            </a:pPr>
            <a:r>
              <a:rPr lang="en-US" sz="4000" b="1" dirty="0"/>
              <a:t>If </a:t>
            </a:r>
            <a:r>
              <a:rPr lang="en-US" sz="4000" b="1" dirty="0" smtClean="0"/>
              <a:t>An Erring Christian</a:t>
            </a:r>
            <a:r>
              <a:rPr lang="en-US" sz="3600" b="1" dirty="0" smtClean="0"/>
              <a:t>: </a:t>
            </a:r>
            <a:r>
              <a:rPr lang="en-US" sz="4000" b="1" dirty="0"/>
              <a:t>Repent and Pray </a:t>
            </a:r>
            <a:r>
              <a:rPr lang="en-US" sz="4000" b="1" dirty="0" smtClean="0"/>
              <a:t>God,</a:t>
            </a:r>
            <a:r>
              <a:rPr lang="en-US" sz="3600" b="1" dirty="0" smtClean="0"/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Jn.1:9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Presentation for report on country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report on country</Template>
  <TotalTime>640</TotalTime>
  <Words>156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Presentation for report on country</vt:lpstr>
      <vt:lpstr>From Eternity to Eternity</vt:lpstr>
      <vt:lpstr>Slide 2</vt:lpstr>
      <vt:lpstr>The Plan of Salvation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Eternity to Eternity</dc:title>
  <dc:subject/>
  <dc:creator>Owner</dc:creator>
  <cp:keywords/>
  <dc:description/>
  <cp:lastModifiedBy>Danny McKibben</cp:lastModifiedBy>
  <cp:revision>20</cp:revision>
  <cp:lastPrinted>1601-01-01T00:00:00Z</cp:lastPrinted>
  <dcterms:created xsi:type="dcterms:W3CDTF">2014-05-24T11:32:43Z</dcterms:created>
  <dcterms:modified xsi:type="dcterms:W3CDTF">2014-05-25T21:37:25Z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TC010183711033</vt:lpwstr>
  </property>
</Properties>
</file>