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Lst>
  <p:notesMasterIdLst>
    <p:notesMasterId r:id="rId10"/>
  </p:notesMasterIdLst>
  <p:sldIdLst>
    <p:sldId id="259" r:id="rId3"/>
    <p:sldId id="258" r:id="rId4"/>
    <p:sldId id="257" r:id="rId5"/>
    <p:sldId id="262" r:id="rId6"/>
    <p:sldId id="263" r:id="rId7"/>
    <p:sldId id="260"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02" y="-12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58EFD4-3E42-4E13-8316-7E8DCE6E2F3B}" type="datetimeFigureOut">
              <a:rPr lang="en-US" smtClean="0"/>
              <a:pPr/>
              <a:t>5/4/2014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6EAACE-93D6-4CA9-9A5F-74863E6B3DC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12F5A9-36D6-4952-80AB-862CA0AE3C85}"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5/4/2014 2:34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spd="slow">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uLnTx/>
                <a:uFillTx/>
                <a:latin typeface="+mn-lt"/>
                <a:ea typeface="+mn-ea"/>
                <a:cs typeface="+mn-cs"/>
              </a:defRPr>
            </a:lvl1pPr>
          </a:lstStyle>
          <a:p>
            <a:pPr lvl="0"/>
            <a:r>
              <a:rPr lang="en-US" dirty="0" smtClean="0"/>
              <a:t>click to…</a:t>
            </a:r>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uLnTx/>
                <a:uFillTx/>
                <a:latin typeface="+mn-lt"/>
                <a:ea typeface="+mn-ea"/>
                <a:cs typeface="+mn-cs"/>
              </a:defRPr>
            </a:lvl1pPr>
          </a:lstStyle>
          <a:p>
            <a:pPr lvl="0"/>
            <a:r>
              <a:rPr lang="en-US" dirty="0" smtClean="0"/>
              <a:t>click to…</a:t>
            </a:r>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spd="slow">
    <p:split orient="vert"/>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71735"/>
            <a:ext cx="4191000" cy="461665"/>
          </a:xfrm>
          <a:prstGeom prst="rect">
            <a:avLst/>
          </a:prstGeom>
          <a:noFill/>
        </p:spPr>
        <p:txBody>
          <a:bodyPr wrap="square" rtlCol="0">
            <a:spAutoFit/>
          </a:bodyPr>
          <a:lstStyle/>
          <a:p>
            <a:r>
              <a:rPr lang="en-US" sz="2400" b="1" dirty="0" smtClean="0">
                <a:solidFill>
                  <a:schemeClr val="accent1">
                    <a:lumMod val="50000"/>
                  </a:schemeClr>
                </a:solidFill>
              </a:rPr>
              <a:t>Welcome To Our Services</a:t>
            </a:r>
            <a:endParaRPr lang="en-US" sz="2400" b="1" dirty="0">
              <a:solidFill>
                <a:schemeClr val="accent1">
                  <a:lumMod val="50000"/>
                </a:schemeClr>
              </a:solidFill>
            </a:endParaRPr>
          </a:p>
        </p:txBody>
      </p:sp>
      <p:sp>
        <p:nvSpPr>
          <p:cNvPr id="3" name="TextBox 2"/>
          <p:cNvSpPr txBox="1"/>
          <p:nvPr/>
        </p:nvSpPr>
        <p:spPr>
          <a:xfrm>
            <a:off x="6705600" y="6248400"/>
            <a:ext cx="2971800" cy="400110"/>
          </a:xfrm>
          <a:prstGeom prst="rect">
            <a:avLst/>
          </a:prstGeom>
          <a:noFill/>
        </p:spPr>
        <p:txBody>
          <a:bodyPr wrap="square" rtlCol="0">
            <a:spAutoFit/>
          </a:bodyPr>
          <a:lstStyle/>
          <a:p>
            <a:r>
              <a:rPr lang="en-US" sz="2000" dirty="0" smtClean="0">
                <a:solidFill>
                  <a:schemeClr val="accent5">
                    <a:lumMod val="20000"/>
                    <a:lumOff val="80000"/>
                  </a:schemeClr>
                </a:solidFill>
              </a:rPr>
              <a:t>Custer State Park, SD</a:t>
            </a:r>
            <a:endParaRPr lang="en-US" sz="2000" dirty="0">
              <a:solidFill>
                <a:schemeClr val="accent5">
                  <a:lumMod val="20000"/>
                  <a:lumOff val="80000"/>
                </a:schemeClr>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5800"/>
                            </p:stCondLst>
                            <p:childTnLst>
                              <p:par>
                                <p:cTn id="11" presetID="10" presetClass="entr" presetSubtype="0" fill="hold" grpId="0" nodeType="afterEffect">
                                  <p:stCondLst>
                                    <p:cond delay="2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609600"/>
            <a:ext cx="8153400" cy="838200"/>
          </a:xfrm>
        </p:spPr>
        <p:txBody>
          <a:bodyPr>
            <a:normAutofit/>
          </a:bodyPr>
          <a:lstStyle/>
          <a:p>
            <a:pPr algn="ctr"/>
            <a:r>
              <a:rPr lang="en-US" b="1" dirty="0" smtClean="0">
                <a:solidFill>
                  <a:schemeClr val="tx2">
                    <a:lumMod val="90000"/>
                  </a:schemeClr>
                </a:solidFill>
                <a:latin typeface="Amerigo Md BT" pitchFamily="34" charset="0"/>
              </a:rPr>
              <a:t>Let’s Worship </a:t>
            </a:r>
            <a:r>
              <a:rPr lang="en-US" b="1" dirty="0">
                <a:solidFill>
                  <a:schemeClr val="tx2">
                    <a:lumMod val="90000"/>
                  </a:schemeClr>
                </a:solidFill>
                <a:latin typeface="Amerigo Md BT" pitchFamily="34" charset="0"/>
              </a:rPr>
              <a:t>In Spirit &amp; In Truth</a:t>
            </a:r>
          </a:p>
        </p:txBody>
      </p:sp>
      <p:sp>
        <p:nvSpPr>
          <p:cNvPr id="12291" name="Rectangle 3"/>
          <p:cNvSpPr>
            <a:spLocks noGrp="1" noChangeArrowheads="1"/>
          </p:cNvSpPr>
          <p:nvPr>
            <p:ph type="body" idx="1"/>
          </p:nvPr>
        </p:nvSpPr>
        <p:spPr>
          <a:xfrm>
            <a:off x="685800" y="1752600"/>
            <a:ext cx="7924800" cy="4495800"/>
          </a:xfrm>
        </p:spPr>
        <p:txBody>
          <a:bodyPr>
            <a:normAutofit/>
          </a:bodyPr>
          <a:lstStyle/>
          <a:p>
            <a:pPr>
              <a:buFont typeface="Wingdings" pitchFamily="2" charset="2"/>
              <a:buChar char="v"/>
            </a:pPr>
            <a:r>
              <a:rPr lang="en-US" sz="3600" dirty="0">
                <a:solidFill>
                  <a:schemeClr val="accent6">
                    <a:lumMod val="40000"/>
                    <a:lumOff val="60000"/>
                  </a:schemeClr>
                </a:solidFill>
                <a:latin typeface="HandelGotDBol" pitchFamily="34" charset="0"/>
              </a:rPr>
              <a:t>Song Leader </a:t>
            </a:r>
            <a:r>
              <a:rPr lang="en-US" sz="3600" dirty="0" smtClean="0">
                <a:solidFill>
                  <a:schemeClr val="accent6">
                    <a:lumMod val="40000"/>
                    <a:lumOff val="60000"/>
                  </a:schemeClr>
                </a:solidFill>
                <a:latin typeface="HandelGotDBol" pitchFamily="34" charset="0"/>
              </a:rPr>
              <a:t>– </a:t>
            </a:r>
            <a:r>
              <a:rPr lang="en-US" sz="3600" dirty="0" smtClean="0">
                <a:solidFill>
                  <a:schemeClr val="accent6">
                    <a:lumMod val="40000"/>
                    <a:lumOff val="60000"/>
                  </a:schemeClr>
                </a:solidFill>
                <a:latin typeface="HandelGotDBol" pitchFamily="34" charset="0"/>
              </a:rPr>
              <a:t>Chris Craig</a:t>
            </a:r>
            <a:endParaRPr lang="en-US" sz="3600" dirty="0">
              <a:solidFill>
                <a:schemeClr val="accent6">
                  <a:lumMod val="40000"/>
                  <a:lumOff val="60000"/>
                </a:schemeClr>
              </a:solidFill>
              <a:latin typeface="HandelGotDBol" pitchFamily="34" charset="0"/>
            </a:endParaRPr>
          </a:p>
          <a:p>
            <a:pPr>
              <a:buNone/>
            </a:pPr>
            <a:r>
              <a:rPr lang="en-US" sz="3600" dirty="0" smtClean="0">
                <a:latin typeface="HandelGotDBol" pitchFamily="34" charset="0"/>
              </a:rPr>
              <a:t>♫  First Hymn </a:t>
            </a:r>
            <a:r>
              <a:rPr lang="en-US" sz="3600" dirty="0">
                <a:latin typeface="HandelGotDBol" pitchFamily="34" charset="0"/>
              </a:rPr>
              <a:t>#  </a:t>
            </a:r>
            <a:endParaRPr lang="en-US" sz="3600" dirty="0" smtClean="0">
              <a:latin typeface="HandelGotDBol" pitchFamily="34" charset="0"/>
            </a:endParaRPr>
          </a:p>
          <a:p>
            <a:pPr>
              <a:buNone/>
            </a:pPr>
            <a:r>
              <a:rPr lang="en-US" sz="3600" dirty="0" smtClean="0">
                <a:latin typeface="HandelGotDBol" pitchFamily="34" charset="0"/>
              </a:rPr>
              <a:t>♫  Second Song # </a:t>
            </a:r>
            <a:endParaRPr lang="en-US" sz="3600" dirty="0">
              <a:latin typeface="HandelGotDBol" pitchFamily="34" charset="0"/>
            </a:endParaRPr>
          </a:p>
          <a:p>
            <a:pPr>
              <a:buFont typeface="Wingdings" pitchFamily="2" charset="2"/>
              <a:buChar char="v"/>
            </a:pPr>
            <a:r>
              <a:rPr lang="en-US" sz="3600" dirty="0">
                <a:solidFill>
                  <a:schemeClr val="accent6">
                    <a:lumMod val="40000"/>
                    <a:lumOff val="60000"/>
                  </a:schemeClr>
                </a:solidFill>
                <a:latin typeface="HandelGotDBol" pitchFamily="34" charset="0"/>
              </a:rPr>
              <a:t>First Prayer -  </a:t>
            </a:r>
          </a:p>
          <a:p>
            <a:pPr>
              <a:buNone/>
            </a:pPr>
            <a:r>
              <a:rPr lang="en-US" sz="3600" dirty="0" smtClean="0">
                <a:latin typeface="HandelGotDBol" pitchFamily="34" charset="0"/>
              </a:rPr>
              <a:t>♫  Song </a:t>
            </a:r>
            <a:r>
              <a:rPr lang="en-US" sz="3600" dirty="0">
                <a:latin typeface="HandelGotDBol" pitchFamily="34" charset="0"/>
              </a:rPr>
              <a:t>Before </a:t>
            </a:r>
            <a:r>
              <a:rPr lang="en-US" sz="3600" dirty="0" smtClean="0">
                <a:latin typeface="HandelGotDBol" pitchFamily="34" charset="0"/>
              </a:rPr>
              <a:t>The Lesson </a:t>
            </a:r>
            <a:r>
              <a:rPr lang="en-US" sz="3600" dirty="0">
                <a:latin typeface="HandelGotDBol" pitchFamily="34" charset="0"/>
              </a:rPr>
              <a:t>#  </a:t>
            </a:r>
          </a:p>
          <a:p>
            <a:pPr>
              <a:buNone/>
            </a:pPr>
            <a:r>
              <a:rPr lang="en-US" sz="3600" dirty="0" smtClean="0">
                <a:latin typeface="HandelGotDBol" pitchFamily="34" charset="0"/>
              </a:rPr>
              <a:t>♫  Invitation </a:t>
            </a:r>
            <a:r>
              <a:rPr lang="en-US" sz="3600" dirty="0">
                <a:latin typeface="HandelGotDBol" pitchFamily="34" charset="0"/>
              </a:rPr>
              <a:t>Song # </a:t>
            </a:r>
            <a:endParaRPr lang="en-US" sz="3600" dirty="0" smtClean="0">
              <a:latin typeface="HandelGotDBol" pitchFamily="34" charset="0"/>
            </a:endParaRPr>
          </a:p>
          <a:p>
            <a:pPr>
              <a:buNone/>
            </a:pPr>
            <a:r>
              <a:rPr lang="en-US" sz="3600" dirty="0" smtClean="0">
                <a:latin typeface="HandelGotDBol" pitchFamily="34" charset="0"/>
              </a:rPr>
              <a:t>♫  Closing Hymn #</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500"/>
                                  </p:stCondLst>
                                  <p:childTnLst>
                                    <p:set>
                                      <p:cBhvr>
                                        <p:cTn id="6" dur="1" fill="hold">
                                          <p:stCondLst>
                                            <p:cond delay="0"/>
                                          </p:stCondLst>
                                        </p:cTn>
                                        <p:tgtEl>
                                          <p:spTgt spid="12290"/>
                                        </p:tgtEl>
                                        <p:attrNameLst>
                                          <p:attrName>style.visibility</p:attrName>
                                        </p:attrNameLst>
                                      </p:cBhvr>
                                      <p:to>
                                        <p:strVal val="visible"/>
                                      </p:to>
                                    </p:set>
                                    <p:animEffect transition="in" filter="randombar(vertical)">
                                      <p:cBhvr>
                                        <p:cTn id="7" dur="3000"/>
                                        <p:tgtEl>
                                          <p:spTgt spid="12290"/>
                                        </p:tgtEl>
                                      </p:cBhvr>
                                    </p:animEffect>
                                  </p:childTnLst>
                                </p:cTn>
                              </p:par>
                            </p:childTnLst>
                          </p:cTn>
                        </p:par>
                        <p:par>
                          <p:cTn id="8" fill="hold">
                            <p:stCondLst>
                              <p:cond delay="3500"/>
                            </p:stCondLst>
                            <p:childTnLst>
                              <p:par>
                                <p:cTn id="9" presetID="22" presetClass="entr" presetSubtype="8" fill="hold" grpId="0" nodeType="after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animEffect transition="in" filter="wipe(left)">
                                      <p:cBhvr>
                                        <p:cTn id="11" dur="1000"/>
                                        <p:tgtEl>
                                          <p:spTgt spid="12291">
                                            <p:txEl>
                                              <p:pRg st="0" end="0"/>
                                            </p:txEl>
                                          </p:spTgt>
                                        </p:tgtEl>
                                      </p:cBhvr>
                                    </p:animEffect>
                                  </p:childTnLst>
                                </p:cTn>
                              </p:par>
                            </p:childTnLst>
                          </p:cTn>
                        </p:par>
                        <p:par>
                          <p:cTn id="12" fill="hold">
                            <p:stCondLst>
                              <p:cond delay="4500"/>
                            </p:stCondLst>
                            <p:childTnLst>
                              <p:par>
                                <p:cTn id="13" presetID="22" presetClass="entr" presetSubtype="8" fill="hold" grpId="0" nodeType="afterEffect">
                                  <p:stCondLst>
                                    <p:cond delay="0"/>
                                  </p:stCondLst>
                                  <p:childTnLst>
                                    <p:set>
                                      <p:cBhvr>
                                        <p:cTn id="14" dur="1" fill="hold">
                                          <p:stCondLst>
                                            <p:cond delay="0"/>
                                          </p:stCondLst>
                                        </p:cTn>
                                        <p:tgtEl>
                                          <p:spTgt spid="12291">
                                            <p:txEl>
                                              <p:pRg st="1" end="1"/>
                                            </p:txEl>
                                          </p:spTgt>
                                        </p:tgtEl>
                                        <p:attrNameLst>
                                          <p:attrName>style.visibility</p:attrName>
                                        </p:attrNameLst>
                                      </p:cBhvr>
                                      <p:to>
                                        <p:strVal val="visible"/>
                                      </p:to>
                                    </p:set>
                                    <p:animEffect transition="in" filter="wipe(left)">
                                      <p:cBhvr>
                                        <p:cTn id="15" dur="1000"/>
                                        <p:tgtEl>
                                          <p:spTgt spid="12291">
                                            <p:txEl>
                                              <p:pRg st="1" end="1"/>
                                            </p:txEl>
                                          </p:spTgt>
                                        </p:tgtEl>
                                      </p:cBhvr>
                                    </p:animEffect>
                                  </p:childTnLst>
                                </p:cTn>
                              </p:par>
                            </p:childTnLst>
                          </p:cTn>
                        </p:par>
                        <p:par>
                          <p:cTn id="16" fill="hold">
                            <p:stCondLst>
                              <p:cond delay="5500"/>
                            </p:stCondLst>
                            <p:childTnLst>
                              <p:par>
                                <p:cTn id="17" presetID="22" presetClass="entr" presetSubtype="8" fill="hold" grpId="0" nodeType="after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Effect transition="in" filter="wipe(left)">
                                      <p:cBhvr>
                                        <p:cTn id="19" dur="1000"/>
                                        <p:tgtEl>
                                          <p:spTgt spid="12291">
                                            <p:txEl>
                                              <p:pRg st="2" end="2"/>
                                            </p:txEl>
                                          </p:spTgt>
                                        </p:tgtEl>
                                      </p:cBhvr>
                                    </p:animEffect>
                                  </p:childTnLst>
                                </p:cTn>
                              </p:par>
                            </p:childTnLst>
                          </p:cTn>
                        </p:par>
                        <p:par>
                          <p:cTn id="20" fill="hold">
                            <p:stCondLst>
                              <p:cond delay="6500"/>
                            </p:stCondLst>
                            <p:childTnLst>
                              <p:par>
                                <p:cTn id="21" presetID="22" presetClass="entr" presetSubtype="8" fill="hold" grpId="0" nodeType="afterEffect">
                                  <p:stCondLst>
                                    <p:cond delay="0"/>
                                  </p:stCondLst>
                                  <p:childTnLst>
                                    <p:set>
                                      <p:cBhvr>
                                        <p:cTn id="22" dur="1" fill="hold">
                                          <p:stCondLst>
                                            <p:cond delay="0"/>
                                          </p:stCondLst>
                                        </p:cTn>
                                        <p:tgtEl>
                                          <p:spTgt spid="12291">
                                            <p:txEl>
                                              <p:pRg st="3" end="3"/>
                                            </p:txEl>
                                          </p:spTgt>
                                        </p:tgtEl>
                                        <p:attrNameLst>
                                          <p:attrName>style.visibility</p:attrName>
                                        </p:attrNameLst>
                                      </p:cBhvr>
                                      <p:to>
                                        <p:strVal val="visible"/>
                                      </p:to>
                                    </p:set>
                                    <p:animEffect transition="in" filter="wipe(left)">
                                      <p:cBhvr>
                                        <p:cTn id="23" dur="1000"/>
                                        <p:tgtEl>
                                          <p:spTgt spid="12291">
                                            <p:txEl>
                                              <p:pRg st="3" end="3"/>
                                            </p:txEl>
                                          </p:spTgt>
                                        </p:tgtEl>
                                      </p:cBhvr>
                                    </p:animEffect>
                                  </p:childTnLst>
                                </p:cTn>
                              </p:par>
                            </p:childTnLst>
                          </p:cTn>
                        </p:par>
                        <p:par>
                          <p:cTn id="24" fill="hold">
                            <p:stCondLst>
                              <p:cond delay="7500"/>
                            </p:stCondLst>
                            <p:childTnLst>
                              <p:par>
                                <p:cTn id="25" presetID="22" presetClass="entr" presetSubtype="8" fill="hold" grpId="0" nodeType="after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wipe(left)">
                                      <p:cBhvr>
                                        <p:cTn id="27" dur="1000"/>
                                        <p:tgtEl>
                                          <p:spTgt spid="12291">
                                            <p:txEl>
                                              <p:pRg st="4" end="4"/>
                                            </p:txEl>
                                          </p:spTgt>
                                        </p:tgtEl>
                                      </p:cBhvr>
                                    </p:animEffect>
                                  </p:childTnLst>
                                </p:cTn>
                              </p:par>
                            </p:childTnLst>
                          </p:cTn>
                        </p:par>
                        <p:par>
                          <p:cTn id="28" fill="hold">
                            <p:stCondLst>
                              <p:cond delay="8500"/>
                            </p:stCondLst>
                            <p:childTnLst>
                              <p:par>
                                <p:cTn id="29" presetID="22" presetClass="entr" presetSubtype="8" fill="hold" grpId="0" nodeType="afterEffect">
                                  <p:stCondLst>
                                    <p:cond delay="0"/>
                                  </p:stCondLst>
                                  <p:childTnLst>
                                    <p:set>
                                      <p:cBhvr>
                                        <p:cTn id="30" dur="1" fill="hold">
                                          <p:stCondLst>
                                            <p:cond delay="0"/>
                                          </p:stCondLst>
                                        </p:cTn>
                                        <p:tgtEl>
                                          <p:spTgt spid="12291">
                                            <p:txEl>
                                              <p:pRg st="5" end="5"/>
                                            </p:txEl>
                                          </p:spTgt>
                                        </p:tgtEl>
                                        <p:attrNameLst>
                                          <p:attrName>style.visibility</p:attrName>
                                        </p:attrNameLst>
                                      </p:cBhvr>
                                      <p:to>
                                        <p:strVal val="visible"/>
                                      </p:to>
                                    </p:set>
                                    <p:animEffect transition="in" filter="wipe(left)">
                                      <p:cBhvr>
                                        <p:cTn id="31" dur="1000"/>
                                        <p:tgtEl>
                                          <p:spTgt spid="12291">
                                            <p:txEl>
                                              <p:pRg st="5" end="5"/>
                                            </p:txEl>
                                          </p:spTgt>
                                        </p:tgtEl>
                                      </p:cBhvr>
                                    </p:animEffect>
                                  </p:childTnLst>
                                </p:cTn>
                              </p:par>
                            </p:childTnLst>
                          </p:cTn>
                        </p:par>
                        <p:par>
                          <p:cTn id="32" fill="hold">
                            <p:stCondLst>
                              <p:cond delay="9500"/>
                            </p:stCondLst>
                            <p:childTnLst>
                              <p:par>
                                <p:cTn id="33" presetID="22" presetClass="entr" presetSubtype="8" fill="hold" grpId="0" nodeType="afterEffect">
                                  <p:stCondLst>
                                    <p:cond delay="0"/>
                                  </p:stCondLst>
                                  <p:childTnLst>
                                    <p:set>
                                      <p:cBhvr>
                                        <p:cTn id="34" dur="1" fill="hold">
                                          <p:stCondLst>
                                            <p:cond delay="0"/>
                                          </p:stCondLst>
                                        </p:cTn>
                                        <p:tgtEl>
                                          <p:spTgt spid="12291">
                                            <p:txEl>
                                              <p:pRg st="6" end="6"/>
                                            </p:txEl>
                                          </p:spTgt>
                                        </p:tgtEl>
                                        <p:attrNameLst>
                                          <p:attrName>style.visibility</p:attrName>
                                        </p:attrNameLst>
                                      </p:cBhvr>
                                      <p:to>
                                        <p:strVal val="visible"/>
                                      </p:to>
                                    </p:set>
                                    <p:animEffect transition="in" filter="wipe(left)">
                                      <p:cBhvr>
                                        <p:cTn id="35" dur="10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build="p" autoUpdateAnimBg="0" advAuto="1400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219200"/>
            <a:ext cx="7681913" cy="10668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Divine Servant</a:t>
            </a:r>
            <a:endParaRPr lang="en-US" sz="60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ubtitle 2"/>
          <p:cNvSpPr>
            <a:spLocks noGrp="1"/>
          </p:cNvSpPr>
          <p:nvPr>
            <p:ph type="subTitle" idx="1"/>
          </p:nvPr>
        </p:nvSpPr>
        <p:spPr>
          <a:xfrm>
            <a:off x="685800" y="2362200"/>
            <a:ext cx="7681913" cy="684212"/>
          </a:xfrm>
        </p:spPr>
        <p:txBody>
          <a:bodyPr>
            <a:normAutofit/>
          </a:bodyPr>
          <a:lstStyle/>
          <a:p>
            <a:pPr algn="ctr"/>
            <a:r>
              <a:rPr lang="en-US" sz="3600" dirty="0" smtClean="0"/>
              <a:t>John 13:1-17</a:t>
            </a:r>
            <a:endParaRPr lang="en-US" sz="3600" dirty="0"/>
          </a:p>
        </p:txBody>
      </p:sp>
      <p:pic>
        <p:nvPicPr>
          <p:cNvPr id="2050" name="Picture 2" descr="&quot;Divine Servant&quot;® Bronze Sculpture"/>
          <p:cNvPicPr>
            <a:picLocks noChangeAspect="1" noChangeArrowheads="1"/>
          </p:cNvPicPr>
          <p:nvPr/>
        </p:nvPicPr>
        <p:blipFill>
          <a:blip r:embed="rId3" cstate="print"/>
          <a:srcRect/>
          <a:stretch>
            <a:fillRect/>
          </a:stretch>
        </p:blipFill>
        <p:spPr bwMode="auto">
          <a:xfrm>
            <a:off x="2819400" y="3505200"/>
            <a:ext cx="3429000" cy="2286000"/>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ppt_x</p:attrName>
                                        </p:attrNameLst>
                                      </p:cBhvr>
                                      <p:tavLst>
                                        <p:tav tm="0">
                                          <p:val>
                                            <p:strVal val="#ppt_x"/>
                                          </p:val>
                                        </p:tav>
                                        <p:tav tm="100000">
                                          <p:val>
                                            <p:strVal val="#ppt_x"/>
                                          </p:val>
                                        </p:tav>
                                      </p:tavLst>
                                    </p:anim>
                                    <p:anim calcmode="lin" valueType="num">
                                      <p:cBhvr>
                                        <p:cTn id="16" dur="2000" fill="hold"/>
                                        <p:tgtEl>
                                          <p:spTgt spid="2"/>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4800600" cy="664797"/>
          </a:xfrm>
        </p:spPr>
        <p:txBody>
          <a:bodyPr/>
          <a:lstStyle/>
          <a:p>
            <a:r>
              <a:rPr lang="en-US" dirty="0" smtClean="0"/>
              <a:t>The Divine Servant</a:t>
            </a:r>
            <a:endParaRPr lang="en-US" dirty="0"/>
          </a:p>
        </p:txBody>
      </p:sp>
      <p:sp>
        <p:nvSpPr>
          <p:cNvPr id="3" name="Content Placeholder 2"/>
          <p:cNvSpPr>
            <a:spLocks noGrp="1"/>
          </p:cNvSpPr>
          <p:nvPr>
            <p:ph idx="1"/>
          </p:nvPr>
        </p:nvSpPr>
        <p:spPr>
          <a:xfrm>
            <a:off x="304800" y="837247"/>
            <a:ext cx="8534400" cy="6401753"/>
          </a:xfrm>
        </p:spPr>
        <p:txBody>
          <a:bodyPr/>
          <a:lstStyle/>
          <a:p>
            <a:r>
              <a:rPr lang="en-US" dirty="0" smtClean="0"/>
              <a:t>The Question They Argued </a:t>
            </a:r>
            <a:r>
              <a:rPr lang="en-US" dirty="0" smtClean="0"/>
              <a:t>About?</a:t>
            </a:r>
          </a:p>
          <a:p>
            <a:r>
              <a:rPr lang="en-US" dirty="0" smtClean="0"/>
              <a:t>Who is the Greatest?  </a:t>
            </a:r>
            <a:r>
              <a:rPr lang="en-US" dirty="0" smtClean="0">
                <a:solidFill>
                  <a:schemeClr val="tx2">
                    <a:lumMod val="90000"/>
                  </a:schemeClr>
                </a:solidFill>
              </a:rPr>
              <a:t>Lk.22:24-27</a:t>
            </a:r>
          </a:p>
          <a:p>
            <a:r>
              <a:rPr lang="en-US" dirty="0" smtClean="0"/>
              <a:t>Argued Other Times, </a:t>
            </a:r>
            <a:r>
              <a:rPr lang="en-US" dirty="0" smtClean="0">
                <a:solidFill>
                  <a:schemeClr val="tx2">
                    <a:lumMod val="90000"/>
                  </a:schemeClr>
                </a:solidFill>
              </a:rPr>
              <a:t>Mt.18:1-4, 20:20-28</a:t>
            </a:r>
          </a:p>
          <a:p>
            <a:r>
              <a:rPr lang="en-US" dirty="0" smtClean="0"/>
              <a:t>The Nature of Jesus, </a:t>
            </a:r>
            <a:r>
              <a:rPr lang="en-US" dirty="0" smtClean="0">
                <a:solidFill>
                  <a:schemeClr val="tx2">
                    <a:lumMod val="90000"/>
                  </a:schemeClr>
                </a:solidFill>
              </a:rPr>
              <a:t>Mt.1:23, Jn.1:1-3, Phil.2:5-8</a:t>
            </a:r>
          </a:p>
          <a:p>
            <a:r>
              <a:rPr lang="en-US" dirty="0" smtClean="0"/>
              <a:t>2 Qualities of Greatness:  Humility – Servitude</a:t>
            </a:r>
          </a:p>
          <a:p>
            <a:r>
              <a:rPr lang="en-US" dirty="0" smtClean="0"/>
              <a:t>Jesus Visual Aid, Object Lesson, </a:t>
            </a:r>
            <a:r>
              <a:rPr lang="en-US" dirty="0" smtClean="0">
                <a:solidFill>
                  <a:schemeClr val="tx2">
                    <a:lumMod val="90000"/>
                  </a:schemeClr>
                </a:solidFill>
              </a:rPr>
              <a:t>Jn.13:1-17</a:t>
            </a:r>
          </a:p>
          <a:p>
            <a:r>
              <a:rPr lang="en-US" dirty="0" smtClean="0"/>
              <a:t>5 Things Jesus Knew, Hour Was Come </a:t>
            </a:r>
            <a:r>
              <a:rPr lang="en-US" dirty="0" smtClean="0">
                <a:solidFill>
                  <a:schemeClr val="tx2">
                    <a:lumMod val="90000"/>
                  </a:schemeClr>
                </a:solidFill>
              </a:rPr>
              <a:t>vs.1</a:t>
            </a:r>
          </a:p>
          <a:p>
            <a:r>
              <a:rPr lang="en-US" dirty="0" smtClean="0"/>
              <a:t>All Things Given Unto Him, </a:t>
            </a:r>
            <a:r>
              <a:rPr lang="en-US" dirty="0" smtClean="0">
                <a:solidFill>
                  <a:schemeClr val="tx2">
                    <a:lumMod val="90000"/>
                  </a:schemeClr>
                </a:solidFill>
              </a:rPr>
              <a:t>vs.3</a:t>
            </a:r>
          </a:p>
          <a:p>
            <a:r>
              <a:rPr lang="en-US" dirty="0" smtClean="0"/>
              <a:t>Come From God, </a:t>
            </a:r>
            <a:r>
              <a:rPr lang="en-US" dirty="0" smtClean="0">
                <a:solidFill>
                  <a:schemeClr val="tx2">
                    <a:lumMod val="90000"/>
                  </a:schemeClr>
                </a:solidFill>
              </a:rPr>
              <a:t>vs.3</a:t>
            </a:r>
          </a:p>
          <a:p>
            <a:r>
              <a:rPr lang="en-US" dirty="0" smtClean="0"/>
              <a:t>Went to God, </a:t>
            </a:r>
            <a:r>
              <a:rPr lang="en-US" dirty="0" smtClean="0">
                <a:solidFill>
                  <a:schemeClr val="tx2">
                    <a:lumMod val="90000"/>
                  </a:schemeClr>
                </a:solidFill>
              </a:rPr>
              <a:t>vs.3</a:t>
            </a:r>
          </a:p>
          <a:p>
            <a:r>
              <a:rPr lang="en-US" dirty="0" smtClean="0"/>
              <a:t>Who </a:t>
            </a:r>
            <a:r>
              <a:rPr lang="en-US" dirty="0" smtClean="0"/>
              <a:t>W</a:t>
            </a:r>
            <a:r>
              <a:rPr lang="en-US" dirty="0" smtClean="0"/>
              <a:t>ould Betray </a:t>
            </a:r>
            <a:r>
              <a:rPr lang="en-US" dirty="0" smtClean="0"/>
              <a:t>H</a:t>
            </a:r>
            <a:r>
              <a:rPr lang="en-US" dirty="0" smtClean="0"/>
              <a:t>im, </a:t>
            </a:r>
            <a:r>
              <a:rPr lang="en-US" dirty="0" smtClean="0">
                <a:solidFill>
                  <a:schemeClr val="tx2">
                    <a:lumMod val="90000"/>
                  </a:schemeClr>
                </a:solidFill>
              </a:rPr>
              <a:t>vs.11</a:t>
            </a:r>
          </a:p>
          <a:p>
            <a:endParaRPr lang="en-US" dirty="0" smtClean="0"/>
          </a:p>
        </p:txBody>
      </p:sp>
      <p:pic>
        <p:nvPicPr>
          <p:cNvPr id="4" name="Picture 2" descr="&quot;Divine Servant&quot;® Bronze Sculpture"/>
          <p:cNvPicPr>
            <a:picLocks noChangeAspect="1" noChangeArrowheads="1"/>
          </p:cNvPicPr>
          <p:nvPr/>
        </p:nvPicPr>
        <p:blipFill>
          <a:blip r:embed="rId2" cstate="print"/>
          <a:srcRect/>
          <a:stretch>
            <a:fillRect/>
          </a:stretch>
        </p:blipFill>
        <p:spPr bwMode="auto">
          <a:xfrm>
            <a:off x="6629400" y="76200"/>
            <a:ext cx="2400300" cy="1600200"/>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9" presetClass="entr" presetSubtype="0" accel="10000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9" presetClass="entr" presetSubtype="0" accel="10000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9" presetClass="entr" presetSubtype="0" accel="100000"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p:cTn id="57"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8"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9"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6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9" presetClass="entr" presetSubtype="0" accel="100000" fill="hold" grpId="0" nodeType="click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anim calcmode="lin" valueType="num">
                                      <p:cBhvr>
                                        <p:cTn id="65"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9" presetClass="entr" presetSubtype="0" accel="100000" fill="hold" grpId="0" nodeType="clickEffect">
                                  <p:stCondLst>
                                    <p:cond delay="0"/>
                                  </p:stCondLst>
                                  <p:childTnLst>
                                    <p:set>
                                      <p:cBhvr>
                                        <p:cTn id="72" dur="1" fill="hold">
                                          <p:stCondLst>
                                            <p:cond delay="0"/>
                                          </p:stCondLst>
                                        </p:cTn>
                                        <p:tgtEl>
                                          <p:spTgt spid="3">
                                            <p:txEl>
                                              <p:pRg st="7" end="7"/>
                                            </p:txEl>
                                          </p:spTgt>
                                        </p:tgtEl>
                                        <p:attrNameLst>
                                          <p:attrName>style.visibility</p:attrName>
                                        </p:attrNameLst>
                                      </p:cBhvr>
                                      <p:to>
                                        <p:strVal val="visible"/>
                                      </p:to>
                                    </p:set>
                                    <p:anim calcmode="lin" valueType="num">
                                      <p:cBhvr>
                                        <p:cTn id="73" dur="500" fill="hold"/>
                                        <p:tgtEl>
                                          <p:spTgt spid="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4" dur="500" fill="hold"/>
                                        <p:tgtEl>
                                          <p:spTgt spid="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5" dur="500" fill="hold"/>
                                        <p:tgtEl>
                                          <p:spTgt spid="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7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39" presetClass="entr" presetSubtype="0" accel="100000" fill="hold" grpId="0" nodeType="clickEffect">
                                  <p:stCondLst>
                                    <p:cond delay="0"/>
                                  </p:stCondLst>
                                  <p:childTnLst>
                                    <p:set>
                                      <p:cBhvr>
                                        <p:cTn id="80" dur="1" fill="hold">
                                          <p:stCondLst>
                                            <p:cond delay="0"/>
                                          </p:stCondLst>
                                        </p:cTn>
                                        <p:tgtEl>
                                          <p:spTgt spid="3">
                                            <p:txEl>
                                              <p:pRg st="8" end="8"/>
                                            </p:txEl>
                                          </p:spTgt>
                                        </p:tgtEl>
                                        <p:attrNameLst>
                                          <p:attrName>style.visibility</p:attrName>
                                        </p:attrNameLst>
                                      </p:cBhvr>
                                      <p:to>
                                        <p:strVal val="visible"/>
                                      </p:to>
                                    </p:set>
                                    <p:anim calcmode="lin" valueType="num">
                                      <p:cBhvr>
                                        <p:cTn id="81" dur="500" fill="hold"/>
                                        <p:tgtEl>
                                          <p:spTgt spid="3">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2" dur="500" fill="hold"/>
                                        <p:tgtEl>
                                          <p:spTgt spid="3">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3" dur="500" fill="hold"/>
                                        <p:tgtEl>
                                          <p:spTgt spid="3">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8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39" presetClass="entr" presetSubtype="0" accel="100000" fill="hold" grpId="0" nodeType="clickEffect">
                                  <p:stCondLst>
                                    <p:cond delay="0"/>
                                  </p:stCondLst>
                                  <p:childTnLst>
                                    <p:set>
                                      <p:cBhvr>
                                        <p:cTn id="88" dur="1" fill="hold">
                                          <p:stCondLst>
                                            <p:cond delay="0"/>
                                          </p:stCondLst>
                                        </p:cTn>
                                        <p:tgtEl>
                                          <p:spTgt spid="3">
                                            <p:txEl>
                                              <p:pRg st="9" end="9"/>
                                            </p:txEl>
                                          </p:spTgt>
                                        </p:tgtEl>
                                        <p:attrNameLst>
                                          <p:attrName>style.visibility</p:attrName>
                                        </p:attrNameLst>
                                      </p:cBhvr>
                                      <p:to>
                                        <p:strVal val="visible"/>
                                      </p:to>
                                    </p:set>
                                    <p:anim calcmode="lin" valueType="num">
                                      <p:cBhvr>
                                        <p:cTn id="89" dur="500" fill="hold"/>
                                        <p:tgtEl>
                                          <p:spTgt spid="3">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0" dur="500" fill="hold"/>
                                        <p:tgtEl>
                                          <p:spTgt spid="3">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1" dur="500" fill="hold"/>
                                        <p:tgtEl>
                                          <p:spTgt spid="3">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9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39" presetClass="entr" presetSubtype="0" accel="100000" fill="hold" grpId="0" nodeType="clickEffect">
                                  <p:stCondLst>
                                    <p:cond delay="0"/>
                                  </p:stCondLst>
                                  <p:childTnLst>
                                    <p:set>
                                      <p:cBhvr>
                                        <p:cTn id="96" dur="1" fill="hold">
                                          <p:stCondLst>
                                            <p:cond delay="0"/>
                                          </p:stCondLst>
                                        </p:cTn>
                                        <p:tgtEl>
                                          <p:spTgt spid="3">
                                            <p:txEl>
                                              <p:pRg st="10" end="10"/>
                                            </p:txEl>
                                          </p:spTgt>
                                        </p:tgtEl>
                                        <p:attrNameLst>
                                          <p:attrName>style.visibility</p:attrName>
                                        </p:attrNameLst>
                                      </p:cBhvr>
                                      <p:to>
                                        <p:strVal val="visible"/>
                                      </p:to>
                                    </p:set>
                                    <p:anim calcmode="lin" valueType="num">
                                      <p:cBhvr>
                                        <p:cTn id="97" dur="500" fill="hold"/>
                                        <p:tgtEl>
                                          <p:spTgt spid="3">
                                            <p:txEl>
                                              <p:pRg st="10" end="1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8" dur="500" fill="hold"/>
                                        <p:tgtEl>
                                          <p:spTgt spid="3">
                                            <p:txEl>
                                              <p:pRg st="10" end="1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9" dur="500" fill="hold"/>
                                        <p:tgtEl>
                                          <p:spTgt spid="3">
                                            <p:txEl>
                                              <p:pRg st="10" end="1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0"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6477000" cy="684212"/>
          </a:xfrm>
        </p:spPr>
        <p:txBody>
          <a:bodyPr/>
          <a:lstStyle/>
          <a:p>
            <a:r>
              <a:rPr lang="en-US" dirty="0" smtClean="0"/>
              <a:t>Our Manner of Serving</a:t>
            </a:r>
            <a:endParaRPr lang="en-US" dirty="0"/>
          </a:p>
        </p:txBody>
      </p:sp>
      <p:sp>
        <p:nvSpPr>
          <p:cNvPr id="3" name="Content Placeholder 2"/>
          <p:cNvSpPr>
            <a:spLocks noGrp="1"/>
          </p:cNvSpPr>
          <p:nvPr>
            <p:ph idx="1"/>
          </p:nvPr>
        </p:nvSpPr>
        <p:spPr>
          <a:xfrm>
            <a:off x="304800" y="1823656"/>
            <a:ext cx="8534400" cy="4235006"/>
          </a:xfrm>
        </p:spPr>
        <p:txBody>
          <a:bodyPr/>
          <a:lstStyle/>
          <a:p>
            <a:r>
              <a:rPr lang="en-US" u="sng" dirty="0" smtClean="0"/>
              <a:t>When</a:t>
            </a:r>
            <a:r>
              <a:rPr lang="en-US" dirty="0" smtClean="0"/>
              <a:t> Should We Serve?  </a:t>
            </a:r>
            <a:r>
              <a:rPr lang="en-US" dirty="0" smtClean="0">
                <a:solidFill>
                  <a:schemeClr val="tx2">
                    <a:lumMod val="90000"/>
                  </a:schemeClr>
                </a:solidFill>
              </a:rPr>
              <a:t>Lk.10:30-37, Eph.5:16</a:t>
            </a:r>
          </a:p>
          <a:p>
            <a:r>
              <a:rPr lang="en-US" u="sng" dirty="0" smtClean="0"/>
              <a:t>Where</a:t>
            </a:r>
            <a:r>
              <a:rPr lang="en-US" dirty="0" smtClean="0"/>
              <a:t> Should We Serve?  </a:t>
            </a:r>
            <a:r>
              <a:rPr lang="en-US" dirty="0" smtClean="0">
                <a:solidFill>
                  <a:schemeClr val="tx2">
                    <a:lumMod val="90000"/>
                  </a:schemeClr>
                </a:solidFill>
              </a:rPr>
              <a:t>Eph.6:4, Col.3:23</a:t>
            </a:r>
          </a:p>
          <a:p>
            <a:r>
              <a:rPr lang="en-US" u="sng" dirty="0" smtClean="0"/>
              <a:t>How</a:t>
            </a:r>
            <a:r>
              <a:rPr lang="en-US" dirty="0" smtClean="0"/>
              <a:t> Can I Serve?  </a:t>
            </a:r>
            <a:r>
              <a:rPr lang="en-US" dirty="0" smtClean="0">
                <a:solidFill>
                  <a:schemeClr val="tx2">
                    <a:lumMod val="90000"/>
                  </a:schemeClr>
                </a:solidFill>
              </a:rPr>
              <a:t>Mk.14:3-9, Ac.9:36, 39</a:t>
            </a:r>
          </a:p>
          <a:p>
            <a:r>
              <a:rPr lang="en-US" dirty="0" smtClean="0"/>
              <a:t>No Committee, No Permission</a:t>
            </a:r>
          </a:p>
          <a:p>
            <a:r>
              <a:rPr lang="en-US" u="sng" dirty="0" smtClean="0"/>
              <a:t>Who</a:t>
            </a:r>
            <a:r>
              <a:rPr lang="en-US" dirty="0" smtClean="0"/>
              <a:t> Can I Serve?  </a:t>
            </a:r>
            <a:r>
              <a:rPr lang="en-US" dirty="0" smtClean="0">
                <a:solidFill>
                  <a:schemeClr val="tx2">
                    <a:lumMod val="90000"/>
                  </a:schemeClr>
                </a:solidFill>
              </a:rPr>
              <a:t>Lk.10:29, Jm.2:1-0, Mt.25:34ff</a:t>
            </a:r>
          </a:p>
          <a:p>
            <a:r>
              <a:rPr lang="en-US" dirty="0" smtClean="0"/>
              <a:t>Serve Faithfully,  </a:t>
            </a:r>
            <a:r>
              <a:rPr lang="en-US" dirty="0" smtClean="0">
                <a:solidFill>
                  <a:schemeClr val="tx2">
                    <a:lumMod val="90000"/>
                  </a:schemeClr>
                </a:solidFill>
              </a:rPr>
              <a:t>Gal.6:7-10, Rom.13:8</a:t>
            </a:r>
          </a:p>
          <a:p>
            <a:r>
              <a:rPr lang="en-US" dirty="0" smtClean="0"/>
              <a:t>Not Broadcast Your Deeds, </a:t>
            </a:r>
            <a:r>
              <a:rPr lang="en-US" dirty="0" smtClean="0">
                <a:solidFill>
                  <a:schemeClr val="tx2">
                    <a:lumMod val="90000"/>
                  </a:schemeClr>
                </a:solidFill>
              </a:rPr>
              <a:t>Mt.6:1-4, Mt.23:5</a:t>
            </a:r>
          </a:p>
          <a:p>
            <a:r>
              <a:rPr lang="en-US" dirty="0" smtClean="0"/>
              <a:t>If Ye Know These Things, Happy Are Ye…  vs.17</a:t>
            </a:r>
            <a:endParaRPr lang="en-US" dirty="0"/>
          </a:p>
        </p:txBody>
      </p:sp>
      <p:pic>
        <p:nvPicPr>
          <p:cNvPr id="4" name="Picture 2" descr="&quot;Divine Servant&quot;® Bronze Sculpture"/>
          <p:cNvPicPr>
            <a:picLocks noChangeAspect="1" noChangeArrowheads="1"/>
          </p:cNvPicPr>
          <p:nvPr/>
        </p:nvPicPr>
        <p:blipFill>
          <a:blip r:embed="rId2" cstate="print"/>
          <a:srcRect/>
          <a:stretch>
            <a:fillRect/>
          </a:stretch>
        </p:blipFill>
        <p:spPr bwMode="auto">
          <a:xfrm>
            <a:off x="6629400" y="76200"/>
            <a:ext cx="2400300" cy="1600200"/>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9" presetClass="entr" presetSubtype="0" accel="10000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9" presetClass="entr" presetSubtype="0" accel="10000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9" presetClass="entr" presetSubtype="0" accel="100000"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p:cTn id="57"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8"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9"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6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9" presetClass="entr" presetSubtype="0" accel="100000" fill="hold" grpId="0" nodeType="click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anim calcmode="lin" valueType="num">
                                      <p:cBhvr>
                                        <p:cTn id="65"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9" presetClass="entr" presetSubtype="0" accel="100000" fill="hold" grpId="0" nodeType="clickEffect">
                                  <p:stCondLst>
                                    <p:cond delay="0"/>
                                  </p:stCondLst>
                                  <p:childTnLst>
                                    <p:set>
                                      <p:cBhvr>
                                        <p:cTn id="72" dur="1" fill="hold">
                                          <p:stCondLst>
                                            <p:cond delay="0"/>
                                          </p:stCondLst>
                                        </p:cTn>
                                        <p:tgtEl>
                                          <p:spTgt spid="3">
                                            <p:txEl>
                                              <p:pRg st="7" end="7"/>
                                            </p:txEl>
                                          </p:spTgt>
                                        </p:tgtEl>
                                        <p:attrNameLst>
                                          <p:attrName>style.visibility</p:attrName>
                                        </p:attrNameLst>
                                      </p:cBhvr>
                                      <p:to>
                                        <p:strVal val="visible"/>
                                      </p:to>
                                    </p:set>
                                    <p:anim calcmode="lin" valueType="num">
                                      <p:cBhvr>
                                        <p:cTn id="73" dur="500" fill="hold"/>
                                        <p:tgtEl>
                                          <p:spTgt spid="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4" dur="500" fill="hold"/>
                                        <p:tgtEl>
                                          <p:spTgt spid="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5" dur="500" fill="hold"/>
                                        <p:tgtEl>
                                          <p:spTgt spid="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7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1000" y="685800"/>
            <a:ext cx="8458200" cy="762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God’s Plan to Save Humanity</a:t>
            </a:r>
            <a:endParaRPr lang="en-US" sz="48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7891" name="Rectangle 3"/>
          <p:cNvSpPr>
            <a:spLocks noGrp="1" noChangeArrowheads="1"/>
          </p:cNvSpPr>
          <p:nvPr>
            <p:ph type="body" idx="1"/>
          </p:nvPr>
        </p:nvSpPr>
        <p:spPr>
          <a:xfrm>
            <a:off x="457200" y="1752600"/>
            <a:ext cx="8305800" cy="4572000"/>
          </a:xfrm>
        </p:spPr>
        <p:txBody>
          <a:bodyPr>
            <a:noAutofit/>
          </a:bodyPr>
          <a:lstStyle/>
          <a:p>
            <a:pPr marL="609600" indent="-609600">
              <a:buFont typeface="Wingdings" pitchFamily="2" charset="2"/>
              <a:buAutoNum type="arabicPeriod"/>
            </a:pPr>
            <a:r>
              <a:rPr lang="en-US" dirty="0">
                <a:solidFill>
                  <a:schemeClr val="tx2">
                    <a:lumMod val="75000"/>
                  </a:schemeClr>
                </a:solidFill>
                <a:latin typeface="Americana XBd BT" pitchFamily="18" charset="0"/>
              </a:rPr>
              <a:t>Hear the Gospel of Christ, </a:t>
            </a:r>
            <a:r>
              <a:rPr lang="en-US" sz="2400" dirty="0" smtClean="0">
                <a:solidFill>
                  <a:schemeClr val="accent6">
                    <a:lumMod val="40000"/>
                    <a:lumOff val="60000"/>
                  </a:schemeClr>
                </a:solidFill>
                <a:latin typeface="Americana XBd BT" pitchFamily="18" charset="0"/>
              </a:rPr>
              <a:t>Rom.10:17</a:t>
            </a:r>
            <a:endParaRPr lang="en-US" dirty="0">
              <a:solidFill>
                <a:schemeClr val="accent6">
                  <a:lumMod val="40000"/>
                  <a:lumOff val="60000"/>
                </a:schemeClr>
              </a:solidFill>
              <a:latin typeface="Americana XBd BT" pitchFamily="18" charset="0"/>
            </a:endParaRPr>
          </a:p>
          <a:p>
            <a:pPr marL="609600" indent="-609600">
              <a:buFont typeface="Wingdings" pitchFamily="2" charset="2"/>
              <a:buAutoNum type="arabicPeriod"/>
            </a:pPr>
            <a:r>
              <a:rPr lang="en-US" dirty="0">
                <a:solidFill>
                  <a:schemeClr val="tx2">
                    <a:lumMod val="75000"/>
                  </a:schemeClr>
                </a:solidFill>
                <a:latin typeface="Americana XBd BT" pitchFamily="18" charset="0"/>
              </a:rPr>
              <a:t>Believe in Jesus Christ,  </a:t>
            </a:r>
            <a:r>
              <a:rPr lang="en-US" sz="2400" dirty="0" smtClean="0">
                <a:solidFill>
                  <a:schemeClr val="accent6">
                    <a:lumMod val="40000"/>
                    <a:lumOff val="60000"/>
                  </a:schemeClr>
                </a:solidFill>
                <a:latin typeface="Americana XBd BT" pitchFamily="18" charset="0"/>
              </a:rPr>
              <a:t>Acts 2:36</a:t>
            </a:r>
            <a:endParaRPr lang="en-US" dirty="0">
              <a:solidFill>
                <a:schemeClr val="accent6">
                  <a:lumMod val="40000"/>
                  <a:lumOff val="60000"/>
                </a:schemeClr>
              </a:solidFill>
              <a:latin typeface="Americana XBd BT" pitchFamily="18" charset="0"/>
            </a:endParaRPr>
          </a:p>
          <a:p>
            <a:pPr marL="609600" indent="-609600">
              <a:buFont typeface="Wingdings" pitchFamily="2" charset="2"/>
              <a:buAutoNum type="arabicPeriod"/>
            </a:pPr>
            <a:r>
              <a:rPr lang="en-US" dirty="0">
                <a:solidFill>
                  <a:schemeClr val="tx2">
                    <a:lumMod val="75000"/>
                  </a:schemeClr>
                </a:solidFill>
                <a:latin typeface="Americana XBd BT" pitchFamily="18" charset="0"/>
              </a:rPr>
              <a:t>Repent and Turn to God, </a:t>
            </a:r>
            <a:r>
              <a:rPr lang="en-US" sz="2400" dirty="0">
                <a:solidFill>
                  <a:schemeClr val="accent6">
                    <a:lumMod val="40000"/>
                    <a:lumOff val="60000"/>
                  </a:schemeClr>
                </a:solidFill>
                <a:latin typeface="Americana XBd BT" pitchFamily="18" charset="0"/>
              </a:rPr>
              <a:t>Acts 2:38</a:t>
            </a:r>
            <a:endParaRPr lang="en-US" dirty="0">
              <a:solidFill>
                <a:schemeClr val="accent6">
                  <a:lumMod val="40000"/>
                  <a:lumOff val="60000"/>
                </a:schemeClr>
              </a:solidFill>
              <a:latin typeface="Americana XBd BT" pitchFamily="18" charset="0"/>
            </a:endParaRPr>
          </a:p>
          <a:p>
            <a:pPr marL="609600" indent="-609600">
              <a:buFont typeface="Wingdings" pitchFamily="2" charset="2"/>
              <a:buAutoNum type="arabicPeriod"/>
            </a:pPr>
            <a:r>
              <a:rPr lang="en-US" dirty="0">
                <a:solidFill>
                  <a:schemeClr val="tx2">
                    <a:lumMod val="75000"/>
                  </a:schemeClr>
                </a:solidFill>
                <a:latin typeface="Americana XBd BT" pitchFamily="18" charset="0"/>
              </a:rPr>
              <a:t>Confess Jesus Before Men,  </a:t>
            </a:r>
            <a:r>
              <a:rPr lang="en-US" sz="2400" dirty="0">
                <a:solidFill>
                  <a:schemeClr val="accent6">
                    <a:lumMod val="40000"/>
                    <a:lumOff val="60000"/>
                  </a:schemeClr>
                </a:solidFill>
                <a:latin typeface="Americana XBd BT" pitchFamily="18" charset="0"/>
              </a:rPr>
              <a:t>Matt.10:32</a:t>
            </a:r>
            <a:endParaRPr lang="en-US" dirty="0">
              <a:solidFill>
                <a:schemeClr val="accent6">
                  <a:lumMod val="40000"/>
                  <a:lumOff val="60000"/>
                </a:schemeClr>
              </a:solidFill>
              <a:latin typeface="Americana XBd BT" pitchFamily="18" charset="0"/>
            </a:endParaRPr>
          </a:p>
          <a:p>
            <a:pPr marL="609600" indent="-609600">
              <a:buFont typeface="Wingdings" pitchFamily="2" charset="2"/>
              <a:buAutoNum type="arabicPeriod"/>
            </a:pPr>
            <a:r>
              <a:rPr lang="en-US" dirty="0">
                <a:solidFill>
                  <a:schemeClr val="tx2">
                    <a:lumMod val="75000"/>
                  </a:schemeClr>
                </a:solidFill>
                <a:latin typeface="Americana XBd BT" pitchFamily="18" charset="0"/>
              </a:rPr>
              <a:t>Baptized Into Christ, </a:t>
            </a:r>
            <a:r>
              <a:rPr lang="en-US" sz="2400" dirty="0">
                <a:solidFill>
                  <a:schemeClr val="accent6">
                    <a:lumMod val="40000"/>
                    <a:lumOff val="60000"/>
                  </a:schemeClr>
                </a:solidFill>
                <a:latin typeface="Americana XBd BT" pitchFamily="18" charset="0"/>
              </a:rPr>
              <a:t>Gal.3:26-27</a:t>
            </a:r>
            <a:endParaRPr lang="en-US" dirty="0">
              <a:solidFill>
                <a:schemeClr val="accent6">
                  <a:lumMod val="40000"/>
                  <a:lumOff val="60000"/>
                </a:schemeClr>
              </a:solidFill>
              <a:latin typeface="Americana XBd BT" pitchFamily="18" charset="0"/>
            </a:endParaRPr>
          </a:p>
          <a:p>
            <a:pPr marL="609600" indent="-609600">
              <a:buFont typeface="Wingdings" pitchFamily="2" charset="2"/>
              <a:buNone/>
            </a:pPr>
            <a:r>
              <a:rPr lang="en-US" dirty="0">
                <a:solidFill>
                  <a:schemeClr val="tx2">
                    <a:lumMod val="75000"/>
                  </a:schemeClr>
                </a:solidFill>
                <a:latin typeface="Americana XBd BT" pitchFamily="18" charset="0"/>
              </a:rPr>
              <a:t>            -----------------------------</a:t>
            </a:r>
          </a:p>
          <a:p>
            <a:pPr marL="609600" indent="-609600">
              <a:buFont typeface="Wingdings" pitchFamily="2" charset="2"/>
              <a:buChar char="Ø"/>
            </a:pPr>
            <a:r>
              <a:rPr lang="en-US" dirty="0">
                <a:solidFill>
                  <a:schemeClr val="accent6">
                    <a:lumMod val="40000"/>
                    <a:lumOff val="60000"/>
                  </a:schemeClr>
                </a:solidFill>
                <a:latin typeface="Americana XBd BT" pitchFamily="18" charset="0"/>
              </a:rPr>
              <a:t>Grow And Be Faithful, </a:t>
            </a:r>
            <a:r>
              <a:rPr lang="en-US" sz="2400" dirty="0" smtClean="0">
                <a:solidFill>
                  <a:srgbClr val="FFFF00"/>
                </a:solidFill>
                <a:latin typeface="Americana XBd BT" pitchFamily="18" charset="0"/>
              </a:rPr>
              <a:t>1 Pet.2:2</a:t>
            </a:r>
            <a:endParaRPr lang="en-US" dirty="0">
              <a:solidFill>
                <a:srgbClr val="FFFF00"/>
              </a:solidFill>
              <a:latin typeface="Americana XBd BT" pitchFamily="18" charset="0"/>
            </a:endParaRPr>
          </a:p>
          <a:p>
            <a:pPr marL="609600" indent="-609600">
              <a:buFont typeface="Wingdings" pitchFamily="2" charset="2"/>
              <a:buChar char="Ø"/>
            </a:pPr>
            <a:r>
              <a:rPr lang="en-US" dirty="0">
                <a:solidFill>
                  <a:schemeClr val="accent6">
                    <a:lumMod val="40000"/>
                    <a:lumOff val="60000"/>
                  </a:schemeClr>
                </a:solidFill>
                <a:latin typeface="Americana XBd BT" pitchFamily="18" charset="0"/>
              </a:rPr>
              <a:t>If We Err </a:t>
            </a:r>
            <a:r>
              <a:rPr lang="en-US" dirty="0" smtClean="0">
                <a:solidFill>
                  <a:schemeClr val="accent6">
                    <a:lumMod val="40000"/>
                    <a:lumOff val="60000"/>
                  </a:schemeClr>
                </a:solidFill>
                <a:latin typeface="Americana XBd BT" pitchFamily="18" charset="0"/>
              </a:rPr>
              <a:t>From </a:t>
            </a:r>
            <a:r>
              <a:rPr lang="en-US" dirty="0">
                <a:solidFill>
                  <a:schemeClr val="accent6">
                    <a:lumMod val="40000"/>
                    <a:lumOff val="60000"/>
                  </a:schemeClr>
                </a:solidFill>
                <a:latin typeface="Americana XBd BT" pitchFamily="18" charset="0"/>
              </a:rPr>
              <a:t>The </a:t>
            </a:r>
            <a:r>
              <a:rPr lang="en-US" dirty="0" smtClean="0">
                <a:solidFill>
                  <a:schemeClr val="accent6">
                    <a:lumMod val="40000"/>
                    <a:lumOff val="60000"/>
                  </a:schemeClr>
                </a:solidFill>
                <a:latin typeface="Americana XBd BT" pitchFamily="18" charset="0"/>
              </a:rPr>
              <a:t>Faith,  </a:t>
            </a:r>
            <a:r>
              <a:rPr lang="en-US" sz="2400" dirty="0">
                <a:solidFill>
                  <a:srgbClr val="FFFF00"/>
                </a:solidFill>
                <a:latin typeface="Americana XBd BT" pitchFamily="18" charset="0"/>
              </a:rPr>
              <a:t>Acts 8:22</a:t>
            </a:r>
            <a:endParaRPr lang="en-US" dirty="0">
              <a:solidFill>
                <a:srgbClr val="FFFF00"/>
              </a:solidFill>
              <a:latin typeface="Americana XBd BT"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slide(fromBottom)">
                                      <p:cBhvr>
                                        <p:cTn id="7" dur="500"/>
                                        <p:tgtEl>
                                          <p:spTgt spid="37890"/>
                                        </p:tgtEl>
                                      </p:cBhvr>
                                    </p:animEffect>
                                  </p:childTnLst>
                                </p:cTn>
                              </p:par>
                            </p:childTnLst>
                          </p:cTn>
                        </p:par>
                        <p:par>
                          <p:cTn id="8" fill="hold">
                            <p:stCondLst>
                              <p:cond delay="500"/>
                            </p:stCondLst>
                            <p:childTnLst>
                              <p:par>
                                <p:cTn id="9" presetID="15" presetClass="entr" presetSubtype="0" fill="hold" grpId="0" nodeType="afterEffect">
                                  <p:stCondLst>
                                    <p:cond delay="1000"/>
                                  </p:stCondLst>
                                  <p:childTnLst>
                                    <p:set>
                                      <p:cBhvr>
                                        <p:cTn id="10" dur="1" fill="hold">
                                          <p:stCondLst>
                                            <p:cond delay="0"/>
                                          </p:stCondLst>
                                        </p:cTn>
                                        <p:tgtEl>
                                          <p:spTgt spid="37891">
                                            <p:txEl>
                                              <p:pRg st="0" end="0"/>
                                            </p:txEl>
                                          </p:spTgt>
                                        </p:tgtEl>
                                        <p:attrNameLst>
                                          <p:attrName>style.visibility</p:attrName>
                                        </p:attrNameLst>
                                      </p:cBhvr>
                                      <p:to>
                                        <p:strVal val="visible"/>
                                      </p:to>
                                    </p:set>
                                    <p:anim calcmode="lin" valueType="num">
                                      <p:cBhvr>
                                        <p:cTn id="11" dur="1000" fill="hold"/>
                                        <p:tgtEl>
                                          <p:spTgt spid="37891">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7891">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789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789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500"/>
                            </p:stCondLst>
                            <p:childTnLst>
                              <p:par>
                                <p:cTn id="16" presetID="15" presetClass="entr" presetSubtype="0" fill="hold" grpId="0" nodeType="afterEffect">
                                  <p:stCondLst>
                                    <p:cond delay="1000"/>
                                  </p:stCondLst>
                                  <p:childTnLst>
                                    <p:set>
                                      <p:cBhvr>
                                        <p:cTn id="17" dur="1" fill="hold">
                                          <p:stCondLst>
                                            <p:cond delay="0"/>
                                          </p:stCondLst>
                                        </p:cTn>
                                        <p:tgtEl>
                                          <p:spTgt spid="37891">
                                            <p:txEl>
                                              <p:pRg st="1" end="1"/>
                                            </p:txEl>
                                          </p:spTgt>
                                        </p:tgtEl>
                                        <p:attrNameLst>
                                          <p:attrName>style.visibility</p:attrName>
                                        </p:attrNameLst>
                                      </p:cBhvr>
                                      <p:to>
                                        <p:strVal val="visible"/>
                                      </p:to>
                                    </p:set>
                                    <p:anim calcmode="lin" valueType="num">
                                      <p:cBhvr>
                                        <p:cTn id="18" dur="1000" fill="hold"/>
                                        <p:tgtEl>
                                          <p:spTgt spid="37891">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7891">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789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3789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4500"/>
                            </p:stCondLst>
                            <p:childTnLst>
                              <p:par>
                                <p:cTn id="23" presetID="15" presetClass="entr" presetSubtype="0" fill="hold" grpId="0" nodeType="afterEffect">
                                  <p:stCondLst>
                                    <p:cond delay="1000"/>
                                  </p:stCondLst>
                                  <p:childTnLst>
                                    <p:set>
                                      <p:cBhvr>
                                        <p:cTn id="24" dur="1" fill="hold">
                                          <p:stCondLst>
                                            <p:cond delay="0"/>
                                          </p:stCondLst>
                                        </p:cTn>
                                        <p:tgtEl>
                                          <p:spTgt spid="37891">
                                            <p:txEl>
                                              <p:pRg st="2" end="2"/>
                                            </p:txEl>
                                          </p:spTgt>
                                        </p:tgtEl>
                                        <p:attrNameLst>
                                          <p:attrName>style.visibility</p:attrName>
                                        </p:attrNameLst>
                                      </p:cBhvr>
                                      <p:to>
                                        <p:strVal val="visible"/>
                                      </p:to>
                                    </p:set>
                                    <p:anim calcmode="lin" valueType="num">
                                      <p:cBhvr>
                                        <p:cTn id="25" dur="1000" fill="hold"/>
                                        <p:tgtEl>
                                          <p:spTgt spid="37891">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7891">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3789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789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6500"/>
                            </p:stCondLst>
                            <p:childTnLst>
                              <p:par>
                                <p:cTn id="30" presetID="15" presetClass="entr" presetSubtype="0" fill="hold" grpId="0" nodeType="afterEffect">
                                  <p:stCondLst>
                                    <p:cond delay="1000"/>
                                  </p:stCondLst>
                                  <p:childTnLst>
                                    <p:set>
                                      <p:cBhvr>
                                        <p:cTn id="31" dur="1" fill="hold">
                                          <p:stCondLst>
                                            <p:cond delay="0"/>
                                          </p:stCondLst>
                                        </p:cTn>
                                        <p:tgtEl>
                                          <p:spTgt spid="37891">
                                            <p:txEl>
                                              <p:pRg st="3" end="3"/>
                                            </p:txEl>
                                          </p:spTgt>
                                        </p:tgtEl>
                                        <p:attrNameLst>
                                          <p:attrName>style.visibility</p:attrName>
                                        </p:attrNameLst>
                                      </p:cBhvr>
                                      <p:to>
                                        <p:strVal val="visible"/>
                                      </p:to>
                                    </p:set>
                                    <p:anim calcmode="lin" valueType="num">
                                      <p:cBhvr>
                                        <p:cTn id="32" dur="1000" fill="hold"/>
                                        <p:tgtEl>
                                          <p:spTgt spid="37891">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37891">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3789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789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8500"/>
                            </p:stCondLst>
                            <p:childTnLst>
                              <p:par>
                                <p:cTn id="37" presetID="15" presetClass="entr" presetSubtype="0" fill="hold" grpId="0" nodeType="afterEffect">
                                  <p:stCondLst>
                                    <p:cond delay="1000"/>
                                  </p:stCondLst>
                                  <p:childTnLst>
                                    <p:set>
                                      <p:cBhvr>
                                        <p:cTn id="38" dur="1" fill="hold">
                                          <p:stCondLst>
                                            <p:cond delay="0"/>
                                          </p:stCondLst>
                                        </p:cTn>
                                        <p:tgtEl>
                                          <p:spTgt spid="37891">
                                            <p:txEl>
                                              <p:pRg st="4" end="4"/>
                                            </p:txEl>
                                          </p:spTgt>
                                        </p:tgtEl>
                                        <p:attrNameLst>
                                          <p:attrName>style.visibility</p:attrName>
                                        </p:attrNameLst>
                                      </p:cBhvr>
                                      <p:to>
                                        <p:strVal val="visible"/>
                                      </p:to>
                                    </p:set>
                                    <p:anim calcmode="lin" valueType="num">
                                      <p:cBhvr>
                                        <p:cTn id="39" dur="1000" fill="hold"/>
                                        <p:tgtEl>
                                          <p:spTgt spid="37891">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7891">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789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789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10500"/>
                            </p:stCondLst>
                            <p:childTnLst>
                              <p:par>
                                <p:cTn id="44" presetID="15" presetClass="entr" presetSubtype="0" fill="hold" grpId="0" nodeType="afterEffect">
                                  <p:stCondLst>
                                    <p:cond delay="1000"/>
                                  </p:stCondLst>
                                  <p:childTnLst>
                                    <p:set>
                                      <p:cBhvr>
                                        <p:cTn id="45" dur="1" fill="hold">
                                          <p:stCondLst>
                                            <p:cond delay="0"/>
                                          </p:stCondLst>
                                        </p:cTn>
                                        <p:tgtEl>
                                          <p:spTgt spid="37891">
                                            <p:txEl>
                                              <p:pRg st="5" end="5"/>
                                            </p:txEl>
                                          </p:spTgt>
                                        </p:tgtEl>
                                        <p:attrNameLst>
                                          <p:attrName>style.visibility</p:attrName>
                                        </p:attrNameLst>
                                      </p:cBhvr>
                                      <p:to>
                                        <p:strVal val="visible"/>
                                      </p:to>
                                    </p:set>
                                    <p:anim calcmode="lin" valueType="num">
                                      <p:cBhvr>
                                        <p:cTn id="46" dur="1000" fill="hold"/>
                                        <p:tgtEl>
                                          <p:spTgt spid="37891">
                                            <p:txEl>
                                              <p:pRg st="5" end="5"/>
                                            </p:txEl>
                                          </p:spTgt>
                                        </p:tgtEl>
                                        <p:attrNameLst>
                                          <p:attrName>ppt_w</p:attrName>
                                        </p:attrNameLst>
                                      </p:cBhvr>
                                      <p:tavLst>
                                        <p:tav tm="0">
                                          <p:val>
                                            <p:fltVal val="0"/>
                                          </p:val>
                                        </p:tav>
                                        <p:tav tm="100000">
                                          <p:val>
                                            <p:strVal val="#ppt_w"/>
                                          </p:val>
                                        </p:tav>
                                      </p:tavLst>
                                    </p:anim>
                                    <p:anim calcmode="lin" valueType="num">
                                      <p:cBhvr>
                                        <p:cTn id="47" dur="1000" fill="hold"/>
                                        <p:tgtEl>
                                          <p:spTgt spid="37891">
                                            <p:txEl>
                                              <p:pRg st="5" end="5"/>
                                            </p:txEl>
                                          </p:spTgt>
                                        </p:tgtEl>
                                        <p:attrNameLst>
                                          <p:attrName>ppt_h</p:attrName>
                                        </p:attrNameLst>
                                      </p:cBhvr>
                                      <p:tavLst>
                                        <p:tav tm="0">
                                          <p:val>
                                            <p:fltVal val="0"/>
                                          </p:val>
                                        </p:tav>
                                        <p:tav tm="100000">
                                          <p:val>
                                            <p:strVal val="#ppt_h"/>
                                          </p:val>
                                        </p:tav>
                                      </p:tavLst>
                                    </p:anim>
                                    <p:anim calcmode="lin" valueType="num">
                                      <p:cBhvr>
                                        <p:cTn id="48" dur="1000" fill="hold"/>
                                        <p:tgtEl>
                                          <p:spTgt spid="37891">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37891">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12500"/>
                            </p:stCondLst>
                            <p:childTnLst>
                              <p:par>
                                <p:cTn id="51" presetID="15" presetClass="entr" presetSubtype="0" fill="hold" grpId="0" nodeType="afterEffect">
                                  <p:stCondLst>
                                    <p:cond delay="1000"/>
                                  </p:stCondLst>
                                  <p:childTnLst>
                                    <p:set>
                                      <p:cBhvr>
                                        <p:cTn id="52" dur="1" fill="hold">
                                          <p:stCondLst>
                                            <p:cond delay="0"/>
                                          </p:stCondLst>
                                        </p:cTn>
                                        <p:tgtEl>
                                          <p:spTgt spid="37891">
                                            <p:txEl>
                                              <p:pRg st="6" end="6"/>
                                            </p:txEl>
                                          </p:spTgt>
                                        </p:tgtEl>
                                        <p:attrNameLst>
                                          <p:attrName>style.visibility</p:attrName>
                                        </p:attrNameLst>
                                      </p:cBhvr>
                                      <p:to>
                                        <p:strVal val="visible"/>
                                      </p:to>
                                    </p:set>
                                    <p:anim calcmode="lin" valueType="num">
                                      <p:cBhvr>
                                        <p:cTn id="53" dur="1000" fill="hold"/>
                                        <p:tgtEl>
                                          <p:spTgt spid="37891">
                                            <p:txEl>
                                              <p:pRg st="6" end="6"/>
                                            </p:txEl>
                                          </p:spTgt>
                                        </p:tgtEl>
                                        <p:attrNameLst>
                                          <p:attrName>ppt_w</p:attrName>
                                        </p:attrNameLst>
                                      </p:cBhvr>
                                      <p:tavLst>
                                        <p:tav tm="0">
                                          <p:val>
                                            <p:fltVal val="0"/>
                                          </p:val>
                                        </p:tav>
                                        <p:tav tm="100000">
                                          <p:val>
                                            <p:strVal val="#ppt_w"/>
                                          </p:val>
                                        </p:tav>
                                      </p:tavLst>
                                    </p:anim>
                                    <p:anim calcmode="lin" valueType="num">
                                      <p:cBhvr>
                                        <p:cTn id="54" dur="1000" fill="hold"/>
                                        <p:tgtEl>
                                          <p:spTgt spid="37891">
                                            <p:txEl>
                                              <p:pRg st="6" end="6"/>
                                            </p:txEl>
                                          </p:spTgt>
                                        </p:tgtEl>
                                        <p:attrNameLst>
                                          <p:attrName>ppt_h</p:attrName>
                                        </p:attrNameLst>
                                      </p:cBhvr>
                                      <p:tavLst>
                                        <p:tav tm="0">
                                          <p:val>
                                            <p:fltVal val="0"/>
                                          </p:val>
                                        </p:tav>
                                        <p:tav tm="100000">
                                          <p:val>
                                            <p:strVal val="#ppt_h"/>
                                          </p:val>
                                        </p:tav>
                                      </p:tavLst>
                                    </p:anim>
                                    <p:anim calcmode="lin" valueType="num">
                                      <p:cBhvr>
                                        <p:cTn id="55" dur="1000" fill="hold"/>
                                        <p:tgtEl>
                                          <p:spTgt spid="3789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3789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4500"/>
                            </p:stCondLst>
                            <p:childTnLst>
                              <p:par>
                                <p:cTn id="58" presetID="15" presetClass="entr" presetSubtype="0" fill="hold" grpId="0" nodeType="afterEffect">
                                  <p:stCondLst>
                                    <p:cond delay="1000"/>
                                  </p:stCondLst>
                                  <p:childTnLst>
                                    <p:set>
                                      <p:cBhvr>
                                        <p:cTn id="59" dur="1" fill="hold">
                                          <p:stCondLst>
                                            <p:cond delay="0"/>
                                          </p:stCondLst>
                                        </p:cTn>
                                        <p:tgtEl>
                                          <p:spTgt spid="37891">
                                            <p:txEl>
                                              <p:pRg st="7" end="7"/>
                                            </p:txEl>
                                          </p:spTgt>
                                        </p:tgtEl>
                                        <p:attrNameLst>
                                          <p:attrName>style.visibility</p:attrName>
                                        </p:attrNameLst>
                                      </p:cBhvr>
                                      <p:to>
                                        <p:strVal val="visible"/>
                                      </p:to>
                                    </p:set>
                                    <p:anim calcmode="lin" valueType="num">
                                      <p:cBhvr>
                                        <p:cTn id="60" dur="1000" fill="hold"/>
                                        <p:tgtEl>
                                          <p:spTgt spid="37891">
                                            <p:txEl>
                                              <p:pRg st="7" end="7"/>
                                            </p:txEl>
                                          </p:spTgt>
                                        </p:tgtEl>
                                        <p:attrNameLst>
                                          <p:attrName>ppt_w</p:attrName>
                                        </p:attrNameLst>
                                      </p:cBhvr>
                                      <p:tavLst>
                                        <p:tav tm="0">
                                          <p:val>
                                            <p:fltVal val="0"/>
                                          </p:val>
                                        </p:tav>
                                        <p:tav tm="100000">
                                          <p:val>
                                            <p:strVal val="#ppt_w"/>
                                          </p:val>
                                        </p:tav>
                                      </p:tavLst>
                                    </p:anim>
                                    <p:anim calcmode="lin" valueType="num">
                                      <p:cBhvr>
                                        <p:cTn id="61" dur="1000" fill="hold"/>
                                        <p:tgtEl>
                                          <p:spTgt spid="37891">
                                            <p:txEl>
                                              <p:pRg st="7" end="7"/>
                                            </p:txEl>
                                          </p:spTgt>
                                        </p:tgtEl>
                                        <p:attrNameLst>
                                          <p:attrName>ppt_h</p:attrName>
                                        </p:attrNameLst>
                                      </p:cBhvr>
                                      <p:tavLst>
                                        <p:tav tm="0">
                                          <p:val>
                                            <p:fltVal val="0"/>
                                          </p:val>
                                        </p:tav>
                                        <p:tav tm="100000">
                                          <p:val>
                                            <p:strVal val="#ppt_h"/>
                                          </p:val>
                                        </p:tav>
                                      </p:tavLst>
                                    </p:anim>
                                    <p:anim calcmode="lin" valueType="num">
                                      <p:cBhvr>
                                        <p:cTn id="62" dur="1000" fill="hold"/>
                                        <p:tgtEl>
                                          <p:spTgt spid="37891">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37891">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build="p" autoUpdateAnimBg="0" advAuto="1000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152400"/>
            <a:ext cx="4114800" cy="523220"/>
          </a:xfrm>
          <a:prstGeom prst="rect">
            <a:avLst/>
          </a:prstGeom>
          <a:noFill/>
        </p:spPr>
        <p:txBody>
          <a:bodyPr wrap="square" rtlCol="0">
            <a:spAutoFit/>
          </a:bodyPr>
          <a:lstStyle/>
          <a:p>
            <a:r>
              <a:rPr lang="en-US" sz="2800" b="1" dirty="0" smtClean="0">
                <a:solidFill>
                  <a:schemeClr val="tx2">
                    <a:lumMod val="75000"/>
                  </a:schemeClr>
                </a:solidFill>
              </a:rPr>
              <a:t>Thanks For Coming</a:t>
            </a:r>
            <a:endParaRPr lang="en-US" sz="2800" b="1" dirty="0">
              <a:solidFill>
                <a:schemeClr val="tx2">
                  <a:lumMod val="75000"/>
                </a:schemeClr>
              </a:solidFill>
            </a:endParaRPr>
          </a:p>
        </p:txBody>
      </p:sp>
      <p:sp>
        <p:nvSpPr>
          <p:cNvPr id="3" name="TextBox 2"/>
          <p:cNvSpPr txBox="1"/>
          <p:nvPr/>
        </p:nvSpPr>
        <p:spPr>
          <a:xfrm>
            <a:off x="7162800" y="6019800"/>
            <a:ext cx="1905000" cy="646331"/>
          </a:xfrm>
          <a:prstGeom prst="rect">
            <a:avLst/>
          </a:prstGeom>
          <a:noFill/>
        </p:spPr>
        <p:txBody>
          <a:bodyPr wrap="square" rtlCol="0">
            <a:spAutoFit/>
          </a:bodyPr>
          <a:lstStyle/>
          <a:p>
            <a:pPr algn="ctr"/>
            <a:r>
              <a:rPr lang="en-US" dirty="0" smtClean="0"/>
              <a:t>Alaskan Glaciers </a:t>
            </a:r>
            <a:r>
              <a:rPr lang="en-US" smtClean="0"/>
              <a:t>from 36,000 </a:t>
            </a:r>
            <a:r>
              <a:rPr lang="en-US" dirty="0" smtClean="0"/>
              <a:t>feet</a:t>
            </a:r>
            <a:endParaRPr lang="en-US"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4800"/>
                            </p:stCondLst>
                            <p:childTnLst>
                              <p:par>
                                <p:cTn id="11" presetID="10" presetClass="entr" presetSubtype="0" fill="hold" grpId="0" nodeType="afterEffect">
                                  <p:stCondLst>
                                    <p:cond delay="2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1_Marina Border 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7F25514-F0B9-4065-B8A3-ED90E5FF35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1_Marina Border Segoe</Template>
  <TotalTime>6520</TotalTime>
  <Words>368</Words>
  <Application>Microsoft Office PowerPoint</Application>
  <PresentationFormat>On-screen Show (4:3)</PresentationFormat>
  <Paragraphs>49</Paragraphs>
  <Slides>7</Slides>
  <Notes>2</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1_Marina Border Segoe</vt:lpstr>
      <vt:lpstr>Slide 1</vt:lpstr>
      <vt:lpstr>Let’s Worship In Spirit &amp; In Truth</vt:lpstr>
      <vt:lpstr>The Divine Servant</vt:lpstr>
      <vt:lpstr>The Divine Servant</vt:lpstr>
      <vt:lpstr>Our Manner of Serving</vt:lpstr>
      <vt:lpstr>God’s Plan to Save Humanity</vt:lpstr>
      <vt:lpstr>Slide 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Divine Servant</dc:title>
  <dc:creator>Owner</dc:creator>
  <cp:keywords/>
  <cp:lastModifiedBy>Owner</cp:lastModifiedBy>
  <cp:revision>688</cp:revision>
  <dcterms:created xsi:type="dcterms:W3CDTF">2014-04-28T20:50:26Z</dcterms:created>
  <dcterms:modified xsi:type="dcterms:W3CDTF">2014-05-04T20:52:21Z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TC102867639990</vt:lpwstr>
  </property>
</Properties>
</file>