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5"/>
  </p:notesMasterIdLst>
  <p:sldIdLst>
    <p:sldId id="263" r:id="rId2"/>
    <p:sldId id="260" r:id="rId3"/>
    <p:sldId id="262" r:id="rId4"/>
  </p:sldIdLst>
  <p:sldSz cx="9144000" cy="6858000" type="screen4x3"/>
  <p:notesSz cx="6858000" cy="9144000"/>
  <p:embeddedFontLst>
    <p:embeddedFont>
      <p:font typeface="AdLib BT"/>
      <p:regular r:id="rId6"/>
    </p:embeddedFont>
    <p:embeddedFont>
      <p:font typeface="Calibri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ECB6"/>
    <a:srgbClr val="FFB7B7"/>
    <a:srgbClr val="FF9393"/>
    <a:srgbClr val="D2DFEE"/>
    <a:srgbClr val="E3EBF5"/>
    <a:srgbClr val="FFFFB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B7448-6034-495A-A5E8-D0F3637B8BF0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9737E-CE0A-4F38-9560-AA1DF60F44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605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9737E-CE0A-4F38-9560-AA1DF60F44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7CF-0924-45EF-BF91-34EB3F09896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8CB-621D-4D43-B35E-00103AF44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7CF-0924-45EF-BF91-34EB3F09896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8CB-621D-4D43-B35E-00103AF44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7CF-0924-45EF-BF91-34EB3F09896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8CB-621D-4D43-B35E-00103AF44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7CF-0924-45EF-BF91-34EB3F09896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8CB-621D-4D43-B35E-00103AF44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7CF-0924-45EF-BF91-34EB3F09896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8CB-621D-4D43-B35E-00103AF44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7CF-0924-45EF-BF91-34EB3F09896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8CB-621D-4D43-B35E-00103AF44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7CF-0924-45EF-BF91-34EB3F09896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8CB-621D-4D43-B35E-00103AF44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7CF-0924-45EF-BF91-34EB3F09896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8CB-621D-4D43-B35E-00103AF44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7CF-0924-45EF-BF91-34EB3F09896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8CB-621D-4D43-B35E-00103AF44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7CF-0924-45EF-BF91-34EB3F09896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8CB-621D-4D43-B35E-00103AF44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7CF-0924-45EF-BF91-34EB3F09896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38CB-621D-4D43-B35E-00103AF44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7F7CF-0924-45EF-BF91-34EB3F09896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D38CB-621D-4D43-B35E-00103AF44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57522807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705100" y="2565400"/>
            <a:ext cx="6438900" cy="4292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4982051"/>
            <a:ext cx="89154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dLib BT" pitchFamily="82" charset="0"/>
              </a:rPr>
              <a:t>ROLE MODELS:</a:t>
            </a:r>
          </a:p>
          <a:p>
            <a:r>
              <a:rPr lang="en-US" sz="4400" dirty="0" smtClean="0">
                <a:ln>
                  <a:solidFill>
                    <a:sysClr val="windowText" lastClr="000000"/>
                  </a:solidFill>
                </a:ln>
                <a:solidFill>
                  <a:srgbClr val="D2DFEE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dLib BT" pitchFamily="82" charset="0"/>
              </a:rPr>
              <a:t>Some Things Children </a:t>
            </a:r>
          </a:p>
          <a:p>
            <a:r>
              <a:rPr lang="en-US" sz="4400" dirty="0" smtClean="0">
                <a:ln>
                  <a:solidFill>
                    <a:sysClr val="windowText" lastClr="000000"/>
                  </a:solidFill>
                </a:ln>
                <a:solidFill>
                  <a:srgbClr val="D2DFEE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dLib BT" pitchFamily="82" charset="0"/>
              </a:rPr>
              <a:t>Need To See In Their Mother</a:t>
            </a:r>
            <a:endParaRPr lang="en-US" sz="4400" dirty="0">
              <a:ln>
                <a:solidFill>
                  <a:sysClr val="windowText" lastClr="000000"/>
                </a:solidFill>
              </a:ln>
              <a:solidFill>
                <a:srgbClr val="D2DFEE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AdLib BT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533400"/>
            <a:ext cx="6934200" cy="267765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3200" dirty="0" smtClean="0"/>
              <a:t> Industry</a:t>
            </a:r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3200" dirty="0"/>
              <a:t> </a:t>
            </a:r>
            <a:r>
              <a:rPr lang="en-US" sz="3200" dirty="0" smtClean="0"/>
              <a:t>Hospitality</a:t>
            </a:r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3200" dirty="0"/>
              <a:t> </a:t>
            </a:r>
            <a:r>
              <a:rPr lang="en-US" sz="3200" dirty="0" smtClean="0"/>
              <a:t>Charity</a:t>
            </a:r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3200" dirty="0"/>
              <a:t> </a:t>
            </a:r>
            <a:r>
              <a:rPr lang="en-US" sz="3200" dirty="0" smtClean="0"/>
              <a:t>Bible Study</a:t>
            </a:r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3200" dirty="0"/>
              <a:t> </a:t>
            </a:r>
            <a:r>
              <a:rPr lang="en-US" sz="3200" dirty="0" smtClean="0"/>
              <a:t>Love Of Worship</a:t>
            </a:r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3200" dirty="0"/>
              <a:t> </a:t>
            </a:r>
            <a:r>
              <a:rPr lang="en-US" sz="3200" dirty="0" smtClean="0"/>
              <a:t>Joy Of The Lord</a:t>
            </a:r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3200" dirty="0"/>
              <a:t> </a:t>
            </a:r>
            <a:r>
              <a:rPr lang="en-US" sz="3200" dirty="0" smtClean="0"/>
              <a:t>Contentment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2693816.jpg"/>
          <p:cNvPicPr>
            <a:picLocks noChangeAspect="1"/>
          </p:cNvPicPr>
          <p:nvPr/>
        </p:nvPicPr>
        <p:blipFill>
          <a:blip r:embed="rId2" cstate="print">
            <a:lum/>
          </a:blip>
          <a:srcRect l="1034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4982051"/>
            <a:ext cx="89154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dLib BT" pitchFamily="82" charset="0"/>
              </a:rPr>
              <a:t>ROLE MODELS:</a:t>
            </a:r>
          </a:p>
          <a:p>
            <a:r>
              <a:rPr lang="en-US" sz="44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dLib BT" pitchFamily="82" charset="0"/>
              </a:rPr>
              <a:t>Some Things Daughters</a:t>
            </a:r>
            <a:endParaRPr lang="en-US" sz="2000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AdLib BT" pitchFamily="82" charset="0"/>
            </a:endParaRPr>
          </a:p>
          <a:p>
            <a:r>
              <a:rPr lang="en-US" sz="44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dLib BT" pitchFamily="82" charset="0"/>
              </a:rPr>
              <a:t>Need To See In Their Mother</a:t>
            </a:r>
            <a:endParaRPr lang="en-US" sz="44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AdLib BT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544068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(and sons)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55626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400" dirty="0" smtClean="0">
                <a:latin typeface="AdLib BT" pitchFamily="82" charset="0"/>
              </a:rPr>
              <a:t>Virtuous Conduct</a:t>
            </a:r>
          </a:p>
          <a:p>
            <a:pPr lvl="5">
              <a:spcAft>
                <a:spcPts val="600"/>
              </a:spcAft>
            </a:pPr>
            <a:r>
              <a:rPr lang="en-US" sz="2200" dirty="0" smtClean="0"/>
              <a:t>--Ezekiel 16:44</a:t>
            </a:r>
          </a:p>
          <a:p>
            <a:pPr lvl="5">
              <a:spcAft>
                <a:spcPts val="600"/>
              </a:spcAft>
            </a:pPr>
            <a:r>
              <a:rPr lang="en-US" sz="2200" dirty="0" smtClean="0"/>
              <a:t>--Titus 2:4-5</a:t>
            </a:r>
          </a:p>
          <a:p>
            <a:pPr lvl="5">
              <a:spcAft>
                <a:spcPts val="600"/>
              </a:spcAft>
            </a:pPr>
            <a:r>
              <a:rPr lang="en-US" sz="2200" dirty="0" smtClean="0"/>
              <a:t>--Proverbs 11:22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4419600" y="152400"/>
            <a:ext cx="47244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400" dirty="0" smtClean="0">
                <a:latin typeface="AdLib BT" pitchFamily="82" charset="0"/>
              </a:rPr>
              <a:t>A Homemaker</a:t>
            </a:r>
          </a:p>
          <a:p>
            <a:pPr lvl="3">
              <a:spcAft>
                <a:spcPts val="600"/>
              </a:spcAft>
            </a:pPr>
            <a:r>
              <a:rPr lang="en-US" sz="2200" dirty="0" smtClean="0"/>
              <a:t>--Titus 2:5</a:t>
            </a:r>
          </a:p>
          <a:p>
            <a:pPr lvl="3">
              <a:spcAft>
                <a:spcPts val="600"/>
              </a:spcAft>
            </a:pPr>
            <a:r>
              <a:rPr lang="en-US" sz="2200" dirty="0" smtClean="0"/>
              <a:t>--Proverbs 31:27</a:t>
            </a:r>
          </a:p>
          <a:p>
            <a:pPr lvl="3">
              <a:spcAft>
                <a:spcPts val="600"/>
              </a:spcAft>
            </a:pPr>
            <a:r>
              <a:rPr lang="en-US" sz="2200" dirty="0" smtClean="0"/>
              <a:t>--1 Timothy 5:14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152400"/>
            <a:ext cx="4191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400" dirty="0" smtClean="0">
                <a:latin typeface="AdLib BT" pitchFamily="82" charset="0"/>
              </a:rPr>
              <a:t>Submission</a:t>
            </a:r>
          </a:p>
          <a:p>
            <a:pPr lvl="2">
              <a:spcAft>
                <a:spcPts val="600"/>
              </a:spcAft>
            </a:pPr>
            <a:r>
              <a:rPr lang="en-US" sz="2200" dirty="0" smtClean="0"/>
              <a:t>--Titus 2:5</a:t>
            </a:r>
          </a:p>
          <a:p>
            <a:pPr lvl="2">
              <a:spcAft>
                <a:spcPts val="600"/>
              </a:spcAft>
            </a:pPr>
            <a:r>
              <a:rPr lang="en-US" sz="2200" dirty="0" smtClean="0"/>
              <a:t>--1 Peter 3:1-6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 build="allAtOnce"/>
      <p:bldP spid="8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3065996.jpg"/>
          <p:cNvPicPr>
            <a:picLocks noChangeAspect="1"/>
          </p:cNvPicPr>
          <p:nvPr/>
        </p:nvPicPr>
        <p:blipFill>
          <a:blip r:embed="rId3" cstate="print">
            <a:lum bright="30000"/>
          </a:blip>
          <a:srcRect l="9158"/>
          <a:stretch>
            <a:fillRect/>
          </a:stretch>
        </p:blipFill>
        <p:spPr>
          <a:xfrm>
            <a:off x="6716" y="0"/>
            <a:ext cx="914632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4982051"/>
            <a:ext cx="9067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dLib BT" pitchFamily="82" charset="0"/>
              </a:rPr>
              <a:t>ROLE MODELS:</a:t>
            </a:r>
          </a:p>
          <a:p>
            <a:r>
              <a:rPr lang="en-US" sz="4200" dirty="0" smtClean="0">
                <a:ln>
                  <a:solidFill>
                    <a:sysClr val="windowText" lastClr="000000"/>
                  </a:solidFill>
                </a:ln>
                <a:solidFill>
                  <a:srgbClr val="D2DFEE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dLib BT" pitchFamily="82" charset="0"/>
              </a:rPr>
              <a:t>Some Things Children Need To</a:t>
            </a:r>
          </a:p>
          <a:p>
            <a:r>
              <a:rPr lang="en-US" sz="4200" dirty="0" smtClean="0">
                <a:ln>
                  <a:solidFill>
                    <a:sysClr val="windowText" lastClr="000000"/>
                  </a:solidFill>
                </a:ln>
                <a:solidFill>
                  <a:srgbClr val="D2DFEE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dLib BT" pitchFamily="82" charset="0"/>
              </a:rPr>
              <a:t>See In Their Parents’ Marriage</a:t>
            </a:r>
            <a:endParaRPr lang="en-US" sz="4200" dirty="0">
              <a:ln>
                <a:solidFill>
                  <a:sysClr val="windowText" lastClr="000000"/>
                </a:solidFill>
              </a:ln>
              <a:solidFill>
                <a:srgbClr val="D2DFEE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AdLib BT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76200"/>
            <a:ext cx="205740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/>
              <a:t> Commitment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Affection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Apologies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Time Spent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Respect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err="1" smtClean="0"/>
              <a:t>Servanthood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76200"/>
            <a:ext cx="419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n>
                  <a:solidFill>
                    <a:schemeClr val="tx1"/>
                  </a:solidFill>
                </a:ln>
                <a:solidFill>
                  <a:srgbClr val="E3EBF5"/>
                </a:solidFill>
                <a:latin typeface="AdLib BT" pitchFamily="82" charset="0"/>
              </a:rPr>
              <a:t>Affection</a:t>
            </a:r>
          </a:p>
          <a:p>
            <a:pPr algn="r"/>
            <a:r>
              <a:rPr lang="en-US" sz="2200" dirty="0" smtClean="0">
                <a:solidFill>
                  <a:schemeClr val="bg1"/>
                </a:solidFill>
              </a:rPr>
              <a:t>Ephesians 5:28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6800" y="76200"/>
            <a:ext cx="419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n>
                  <a:solidFill>
                    <a:schemeClr val="tx1"/>
                  </a:solidFill>
                </a:ln>
                <a:solidFill>
                  <a:srgbClr val="E3EBF5"/>
                </a:solidFill>
                <a:latin typeface="AdLib BT" pitchFamily="82" charset="0"/>
              </a:rPr>
              <a:t>Commitment</a:t>
            </a:r>
          </a:p>
          <a:p>
            <a:pPr algn="r"/>
            <a:r>
              <a:rPr lang="en-US" sz="2200" dirty="0" smtClean="0">
                <a:solidFill>
                  <a:schemeClr val="bg1"/>
                </a:solidFill>
              </a:rPr>
              <a:t>Matthew 19:6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76200"/>
            <a:ext cx="419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n>
                  <a:solidFill>
                    <a:schemeClr val="tx1"/>
                  </a:solidFill>
                </a:ln>
                <a:solidFill>
                  <a:srgbClr val="E3EBF5"/>
                </a:solidFill>
                <a:latin typeface="AdLib BT" pitchFamily="82" charset="0"/>
              </a:rPr>
              <a:t>Apologies</a:t>
            </a:r>
          </a:p>
          <a:p>
            <a:pPr algn="r"/>
            <a:r>
              <a:rPr lang="en-US" sz="2200" dirty="0" smtClean="0">
                <a:solidFill>
                  <a:schemeClr val="bg1"/>
                </a:solidFill>
              </a:rPr>
              <a:t>Luke 17:4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76200"/>
            <a:ext cx="6934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n>
                  <a:solidFill>
                    <a:schemeClr val="tx1"/>
                  </a:solidFill>
                </a:ln>
                <a:solidFill>
                  <a:srgbClr val="E3EBF5"/>
                </a:solidFill>
                <a:latin typeface="AdLib BT" pitchFamily="82" charset="0"/>
              </a:rPr>
              <a:t>Time Spent With Each Other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76200"/>
            <a:ext cx="6934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n>
                  <a:solidFill>
                    <a:schemeClr val="tx1"/>
                  </a:solidFill>
                </a:ln>
                <a:solidFill>
                  <a:srgbClr val="E3EBF5"/>
                </a:solidFill>
                <a:latin typeface="AdLib BT" pitchFamily="82" charset="0"/>
              </a:rPr>
              <a:t>Respect</a:t>
            </a:r>
          </a:p>
          <a:p>
            <a:pPr algn="r"/>
            <a:r>
              <a:rPr lang="en-US" sz="2200" dirty="0" smtClean="0">
                <a:solidFill>
                  <a:schemeClr val="bg1"/>
                </a:solidFill>
              </a:rPr>
              <a:t>Ephesians 5:33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76200"/>
            <a:ext cx="6934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n>
                  <a:solidFill>
                    <a:schemeClr val="tx1"/>
                  </a:solidFill>
                </a:ln>
                <a:solidFill>
                  <a:srgbClr val="E3EBF5"/>
                </a:solidFill>
                <a:latin typeface="AdLib BT" pitchFamily="82" charset="0"/>
              </a:rPr>
              <a:t>Each Serving The Other</a:t>
            </a:r>
          </a:p>
          <a:p>
            <a:pPr algn="r"/>
            <a:r>
              <a:rPr lang="en-US" sz="2200" dirty="0" smtClean="0">
                <a:solidFill>
                  <a:schemeClr val="bg1"/>
                </a:solidFill>
              </a:rPr>
              <a:t>Matt. 20:26-28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build="allAtOnce"/>
      <p:bldP spid="4" grpId="0" build="allAtOnce"/>
      <p:bldP spid="8" grpId="0" build="allAtOnce"/>
      <p:bldP spid="9" grpId="0" build="allAtOnce"/>
      <p:bldP spid="10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131</Words>
  <Application>Microsoft Office PowerPoint</Application>
  <PresentationFormat>On-screen Show (4:3)</PresentationFormat>
  <Paragraphs>46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AdLib BT</vt:lpstr>
      <vt:lpstr>Calibri</vt:lpstr>
      <vt:lpstr>Wingdings</vt:lpstr>
      <vt:lpstr>Office Theme</vt:lpstr>
      <vt:lpstr>Slide 1</vt:lpstr>
      <vt:lpstr>Slide 2</vt:lpstr>
      <vt:lpstr>Slide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</dc:creator>
  <cp:lastModifiedBy>Danny McKibben</cp:lastModifiedBy>
  <cp:revision>11</cp:revision>
  <dcterms:created xsi:type="dcterms:W3CDTF">2013-01-11T12:48:36Z</dcterms:created>
  <dcterms:modified xsi:type="dcterms:W3CDTF">2014-04-28T14:10:15Z</dcterms:modified>
</cp:coreProperties>
</file>