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6" r:id="rId3"/>
    <p:sldId id="257" r:id="rId4"/>
    <p:sldId id="260" r:id="rId5"/>
    <p:sldId id="262" r:id="rId6"/>
  </p:sldIdLst>
  <p:sldSz cx="9144000" cy="6858000" type="screen4x3"/>
  <p:notesSz cx="6858000" cy="9144000"/>
  <p:embeddedFontLst>
    <p:embeddedFont>
      <p:font typeface="Calibri" pitchFamily="34" charset="0"/>
      <p:regular r:id="rId8"/>
      <p:bold r:id="rId9"/>
      <p:italic r:id="rId10"/>
      <p:boldItalic r:id="rId11"/>
    </p:embeddedFont>
    <p:embeddedFont>
      <p:font typeface="AdLib BT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ECB6"/>
    <a:srgbClr val="FFB7B7"/>
    <a:srgbClr val="FF9393"/>
    <a:srgbClr val="D2DFEE"/>
    <a:srgbClr val="E3EBF5"/>
    <a:srgbClr val="FFFFB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4.fntdata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2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B7448-6034-495A-A5E8-D0F3637B8BF0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9737E-CE0A-4F38-9560-AA1DF60F44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3567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9737E-CE0A-4F38-9560-AA1DF60F44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7CF-0924-45EF-BF91-34EB3F09896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38CB-621D-4D43-B35E-00103AF44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7CF-0924-45EF-BF91-34EB3F09896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38CB-621D-4D43-B35E-00103AF44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7CF-0924-45EF-BF91-34EB3F09896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38CB-621D-4D43-B35E-00103AF44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6419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</p:transition>
    </mc:Choice>
    <mc:Fallback>
      <p:transition spd="slow">
        <p:checker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xmlns="" val="4031409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</p:transition>
    </mc:Choice>
    <mc:Fallback>
      <p:transition spd="slow">
        <p:checker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4703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</p:transition>
    </mc:Choice>
    <mc:Fallback>
      <p:transition spd="slow">
        <p:checker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4874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</p:transition>
    </mc:Choice>
    <mc:Fallback>
      <p:transition spd="slow">
        <p:checker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1983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</p:transition>
    </mc:Choice>
    <mc:Fallback>
      <p:transition spd="slow">
        <p:checker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942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</p:transition>
    </mc:Choice>
    <mc:Fallback>
      <p:transition spd="slow">
        <p:checker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6016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</p:transition>
    </mc:Choice>
    <mc:Fallback>
      <p:transition spd="slow">
        <p:checker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77012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</p:transition>
    </mc:Choice>
    <mc:Fallback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7CF-0924-45EF-BF91-34EB3F09896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38CB-621D-4D43-B35E-00103AF44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8191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</p:transition>
    </mc:Choice>
    <mc:Fallback>
      <p:transition spd="slow">
        <p:checker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3920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</p:transition>
    </mc:Choice>
    <mc:Fallback>
      <p:transition spd="slow">
        <p:checker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238768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</p:transition>
    </mc:Choice>
    <mc:Fallback>
      <p:transition spd="slow">
        <p:checker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xmlns="" val="1344897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</p:transition>
    </mc:Choice>
    <mc:Fallback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7CF-0924-45EF-BF91-34EB3F09896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38CB-621D-4D43-B35E-00103AF44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7CF-0924-45EF-BF91-34EB3F09896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38CB-621D-4D43-B35E-00103AF44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7CF-0924-45EF-BF91-34EB3F09896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38CB-621D-4D43-B35E-00103AF44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7CF-0924-45EF-BF91-34EB3F09896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38CB-621D-4D43-B35E-00103AF44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7CF-0924-45EF-BF91-34EB3F09896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38CB-621D-4D43-B35E-00103AF44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7CF-0924-45EF-BF91-34EB3F09896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38CB-621D-4D43-B35E-00103AF44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7CF-0924-45EF-BF91-34EB3F09896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38CB-621D-4D43-B35E-00103AF44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7F7CF-0924-45EF-BF91-34EB3F09896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D38CB-621D-4D43-B35E-00103AF44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80427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</p:transition>
    </mc:Choice>
    <mc:Fallback>
      <p:transition spd="slow">
        <p:checker/>
      </p:transition>
    </mc:Fallback>
  </mc:AlternateContent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154336502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rcRect l="9861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5257800"/>
            <a:ext cx="899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n>
                  <a:solidFill>
                    <a:sysClr val="windowText" lastClr="000000"/>
                  </a:solidFill>
                </a:ln>
                <a:solidFill>
                  <a:srgbClr val="D2DFEE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dLib BT" pitchFamily="82" charset="0"/>
              </a:rPr>
              <a:t>MOTHERS: </a:t>
            </a:r>
          </a:p>
          <a:p>
            <a:r>
              <a:rPr lang="en-US" sz="4200" dirty="0" smtClean="0">
                <a:ln>
                  <a:solidFill>
                    <a:sysClr val="windowText" lastClr="000000"/>
                  </a:solidFill>
                </a:ln>
                <a:solidFill>
                  <a:srgbClr val="D2DFEE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dLib BT" pitchFamily="82" charset="0"/>
              </a:rPr>
              <a:t>Role Models To Their Children</a:t>
            </a:r>
            <a:endParaRPr lang="en-US" sz="4200" dirty="0">
              <a:ln>
                <a:solidFill>
                  <a:sysClr val="windowText" lastClr="000000"/>
                </a:solidFill>
              </a:ln>
              <a:solidFill>
                <a:srgbClr val="D2DFEE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AdLib BT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228600"/>
            <a:ext cx="457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600" dirty="0" smtClean="0"/>
              <a:t> Personal experience</a:t>
            </a:r>
          </a:p>
          <a:p>
            <a:pPr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600" dirty="0"/>
              <a:t> </a:t>
            </a:r>
            <a:r>
              <a:rPr lang="en-US" sz="2600" spc="-20" dirty="0" smtClean="0"/>
              <a:t>Scriptural affirmation </a:t>
            </a:r>
            <a:r>
              <a:rPr lang="en-US" sz="2100" dirty="0" smtClean="0"/>
              <a:t>(Prov. 22:6)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600" dirty="0"/>
              <a:t> </a:t>
            </a:r>
            <a:r>
              <a:rPr lang="en-US" sz="2600" dirty="0" smtClean="0"/>
              <a:t>Scriptural illustration</a:t>
            </a:r>
          </a:p>
          <a:p>
            <a:pPr lvl="1">
              <a:spcAft>
                <a:spcPts val="600"/>
              </a:spcAft>
            </a:pPr>
            <a:r>
              <a:rPr lang="en-US" sz="2100" dirty="0" smtClean="0"/>
              <a:t>--</a:t>
            </a:r>
            <a:r>
              <a:rPr lang="en-US" sz="2100" dirty="0" err="1" smtClean="0"/>
              <a:t>Athaliah</a:t>
            </a:r>
            <a:r>
              <a:rPr lang="en-US" sz="2100" dirty="0" smtClean="0"/>
              <a:t> &amp; </a:t>
            </a:r>
            <a:r>
              <a:rPr lang="en-US" sz="2100" dirty="0" err="1" smtClean="0"/>
              <a:t>Ahaziah</a:t>
            </a:r>
            <a:r>
              <a:rPr lang="en-US" sz="2100" dirty="0" smtClean="0"/>
              <a:t> (2 Chron. 22)</a:t>
            </a:r>
          </a:p>
          <a:p>
            <a:pPr lvl="1"/>
            <a:r>
              <a:rPr lang="en-US" sz="2100" dirty="0" smtClean="0"/>
              <a:t>--Eunice &amp; Timothy (2 Tim. 1:4-5)</a:t>
            </a:r>
            <a:endParaRPr lang="en-US" sz="2100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57522807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705100" y="2565400"/>
            <a:ext cx="6438900" cy="4292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4982051"/>
            <a:ext cx="89154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dLib BT" pitchFamily="82" charset="0"/>
              </a:rPr>
              <a:t>ROLE MODELS:</a:t>
            </a:r>
          </a:p>
          <a:p>
            <a:r>
              <a:rPr lang="en-US" sz="4400" dirty="0" smtClean="0">
                <a:ln>
                  <a:solidFill>
                    <a:sysClr val="windowText" lastClr="000000"/>
                  </a:solidFill>
                </a:ln>
                <a:solidFill>
                  <a:srgbClr val="D2DFEE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dLib BT" pitchFamily="82" charset="0"/>
              </a:rPr>
              <a:t>Some Things Children </a:t>
            </a:r>
          </a:p>
          <a:p>
            <a:r>
              <a:rPr lang="en-US" sz="4400" dirty="0" smtClean="0">
                <a:ln>
                  <a:solidFill>
                    <a:sysClr val="windowText" lastClr="000000"/>
                  </a:solidFill>
                </a:ln>
                <a:solidFill>
                  <a:srgbClr val="D2DFEE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dLib BT" pitchFamily="82" charset="0"/>
              </a:rPr>
              <a:t>Need To See In Their Mother</a:t>
            </a:r>
            <a:endParaRPr lang="en-US" sz="4400" dirty="0">
              <a:ln>
                <a:solidFill>
                  <a:sysClr val="windowText" lastClr="000000"/>
                </a:solidFill>
              </a:ln>
              <a:solidFill>
                <a:srgbClr val="D2DFEE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AdLib BT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783610"/>
            <a:ext cx="21336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/>
              <a:t> Industry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Hospitality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Charity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Bible Study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Love Of Worship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Joy Of The Lord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Contentment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304800"/>
            <a:ext cx="5181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400" dirty="0" smtClean="0">
                <a:latin typeface="AdLib BT" pitchFamily="82" charset="0"/>
              </a:rPr>
              <a:t>Industry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/>
              <a:t>--Proverbs 31:13, 15-16, 18, 24, 27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/>
              <a:t>--Proverbs 10:26</a:t>
            </a: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3733800" y="304800"/>
            <a:ext cx="5181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400" dirty="0" smtClean="0">
                <a:latin typeface="AdLib BT" pitchFamily="82" charset="0"/>
              </a:rPr>
              <a:t>Hospitality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/>
              <a:t>--Acts 16:15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/>
              <a:t>--1 Timothy 5:10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304800"/>
            <a:ext cx="54102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400" dirty="0" smtClean="0">
                <a:latin typeface="AdLib BT" pitchFamily="82" charset="0"/>
              </a:rPr>
              <a:t>Charitable Deeds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/>
              <a:t>--Proverbs 31:20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/>
              <a:t>--Acts 9:36-39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/>
              <a:t>--Matthew 5:16</a:t>
            </a:r>
            <a:endParaRPr lang="en-US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3733800" y="304800"/>
            <a:ext cx="5410200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400" dirty="0" smtClean="0">
                <a:latin typeface="AdLib BT" pitchFamily="82" charset="0"/>
              </a:rPr>
              <a:t>Bible Study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/>
              <a:t>--Luke 10:39, 42</a:t>
            </a:r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3733800" y="304800"/>
            <a:ext cx="54102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400" dirty="0" smtClean="0">
                <a:latin typeface="AdLib BT" pitchFamily="82" charset="0"/>
              </a:rPr>
              <a:t>Joy of the Lord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/>
              <a:t>--Isaiah 61:10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/>
              <a:t>--Proverbs 17:22; 18:14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/>
              <a:t>--Romans 12:12</a:t>
            </a:r>
            <a:endParaRPr lang="en-US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3733800" y="304800"/>
            <a:ext cx="5410200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400" dirty="0" smtClean="0">
                <a:latin typeface="AdLib BT" pitchFamily="82" charset="0"/>
              </a:rPr>
              <a:t>Contentment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/>
              <a:t>--Proverbs 21:9, 19</a:t>
            </a:r>
            <a:endParaRPr lang="en-US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3733800" y="304800"/>
            <a:ext cx="5410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400" dirty="0" smtClean="0">
                <a:latin typeface="AdLib BT" pitchFamily="82" charset="0"/>
              </a:rPr>
              <a:t>Love Of Worship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/>
              <a:t>--Proverbs 31:28-30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/>
              <a:t>--Psalm 122:1</a:t>
            </a:r>
            <a:endParaRPr lang="en-US" sz="2200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decel="100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decel="100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decel="100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decel="100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decel="100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decel="100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80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80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" decel="100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" decel="100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" decel="100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" decel="100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" decel="100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" decel="100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80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800" decel="100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0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20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200" decel="100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200" decel="100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800" decel="100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8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8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8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800" decel="100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6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200" decel="100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200" decel="100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200" decel="100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200" decel="100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200" decel="100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200" decel="100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800" decel="100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800" decel="100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800" decel="100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800" decel="100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800" decel="100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4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9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200" decel="100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200" decel="100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200" decel="100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200" decel="100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200" decel="100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200" decel="100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200" decel="100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200" decel="100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800" decel="100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4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2693816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rcRect l="1034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4982051"/>
            <a:ext cx="89154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dLib BT" pitchFamily="82" charset="0"/>
              </a:rPr>
              <a:t>ROLE MODELS:</a:t>
            </a:r>
          </a:p>
          <a:p>
            <a:r>
              <a:rPr lang="en-US" sz="44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dLib BT" pitchFamily="82" charset="0"/>
              </a:rPr>
              <a:t>Some Things Daughters</a:t>
            </a:r>
            <a:endParaRPr lang="en-US" sz="2000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AdLib BT" pitchFamily="82" charset="0"/>
            </a:endParaRPr>
          </a:p>
          <a:p>
            <a:r>
              <a:rPr lang="en-US" sz="44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dLib BT" pitchFamily="82" charset="0"/>
              </a:rPr>
              <a:t>Need To See In Their Mother</a:t>
            </a:r>
            <a:endParaRPr lang="en-US" sz="44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AdLib BT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544068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(and sons)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55626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400" dirty="0" smtClean="0">
                <a:latin typeface="AdLib BT" pitchFamily="82" charset="0"/>
              </a:rPr>
              <a:t>Virtuous Conduct</a:t>
            </a:r>
          </a:p>
          <a:p>
            <a:pPr lvl="5">
              <a:spcAft>
                <a:spcPts val="600"/>
              </a:spcAft>
            </a:pPr>
            <a:r>
              <a:rPr lang="en-US" sz="2200" dirty="0" smtClean="0"/>
              <a:t>--Ezekiel 16:44</a:t>
            </a:r>
          </a:p>
          <a:p>
            <a:pPr lvl="5">
              <a:spcAft>
                <a:spcPts val="600"/>
              </a:spcAft>
            </a:pPr>
            <a:r>
              <a:rPr lang="en-US" sz="2200" dirty="0" smtClean="0"/>
              <a:t>--Titus 2:4-5</a:t>
            </a:r>
          </a:p>
          <a:p>
            <a:pPr lvl="5">
              <a:spcAft>
                <a:spcPts val="600"/>
              </a:spcAft>
            </a:pPr>
            <a:r>
              <a:rPr lang="en-US" sz="2200" dirty="0" smtClean="0"/>
              <a:t>--Proverbs 11:22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4419600" y="152400"/>
            <a:ext cx="47244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400" dirty="0" smtClean="0">
                <a:latin typeface="AdLib BT" pitchFamily="82" charset="0"/>
              </a:rPr>
              <a:t>A Homemaker</a:t>
            </a:r>
          </a:p>
          <a:p>
            <a:pPr lvl="3">
              <a:spcAft>
                <a:spcPts val="600"/>
              </a:spcAft>
            </a:pPr>
            <a:r>
              <a:rPr lang="en-US" sz="2200" dirty="0" smtClean="0"/>
              <a:t>--Titus 2:5</a:t>
            </a:r>
          </a:p>
          <a:p>
            <a:pPr lvl="3">
              <a:spcAft>
                <a:spcPts val="600"/>
              </a:spcAft>
            </a:pPr>
            <a:r>
              <a:rPr lang="en-US" sz="2200" dirty="0" smtClean="0"/>
              <a:t>--Proverbs 31:27</a:t>
            </a:r>
          </a:p>
          <a:p>
            <a:pPr lvl="3">
              <a:spcAft>
                <a:spcPts val="600"/>
              </a:spcAft>
            </a:pPr>
            <a:r>
              <a:rPr lang="en-US" sz="2200" dirty="0" smtClean="0"/>
              <a:t>--1 Timothy 5:14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152400"/>
            <a:ext cx="4191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400" dirty="0" smtClean="0">
                <a:latin typeface="AdLib BT" pitchFamily="82" charset="0"/>
              </a:rPr>
              <a:t>Submission</a:t>
            </a:r>
          </a:p>
          <a:p>
            <a:pPr lvl="2">
              <a:spcAft>
                <a:spcPts val="600"/>
              </a:spcAft>
            </a:pPr>
            <a:r>
              <a:rPr lang="en-US" sz="2200" dirty="0" smtClean="0"/>
              <a:t>--Titus 2:5</a:t>
            </a:r>
          </a:p>
          <a:p>
            <a:pPr lvl="2">
              <a:spcAft>
                <a:spcPts val="600"/>
              </a:spcAft>
            </a:pPr>
            <a:r>
              <a:rPr lang="en-US" sz="2200" dirty="0" smtClean="0"/>
              <a:t>--1 Peter 3:1-6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 build="allAtOnce"/>
      <p:bldP spid="8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3065996.jpg"/>
          <p:cNvPicPr>
            <a:picLocks noChangeAspect="1"/>
          </p:cNvPicPr>
          <p:nvPr/>
        </p:nvPicPr>
        <p:blipFill>
          <a:blip r:embed="rId3" cstate="print">
            <a:lum bright="30000"/>
          </a:blip>
          <a:srcRect l="9158"/>
          <a:stretch>
            <a:fillRect/>
          </a:stretch>
        </p:blipFill>
        <p:spPr>
          <a:xfrm>
            <a:off x="6716" y="0"/>
            <a:ext cx="914632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4982051"/>
            <a:ext cx="9067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dLib BT" pitchFamily="82" charset="0"/>
              </a:rPr>
              <a:t>ROLE MODELS:</a:t>
            </a:r>
          </a:p>
          <a:p>
            <a:r>
              <a:rPr lang="en-US" sz="4200" dirty="0" smtClean="0">
                <a:ln>
                  <a:solidFill>
                    <a:sysClr val="windowText" lastClr="000000"/>
                  </a:solidFill>
                </a:ln>
                <a:solidFill>
                  <a:srgbClr val="D2DFEE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dLib BT" pitchFamily="82" charset="0"/>
              </a:rPr>
              <a:t>Some Things Children Need To</a:t>
            </a:r>
          </a:p>
          <a:p>
            <a:r>
              <a:rPr lang="en-US" sz="4200" dirty="0" smtClean="0">
                <a:ln>
                  <a:solidFill>
                    <a:sysClr val="windowText" lastClr="000000"/>
                  </a:solidFill>
                </a:ln>
                <a:solidFill>
                  <a:srgbClr val="D2DFEE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dLib BT" pitchFamily="82" charset="0"/>
              </a:rPr>
              <a:t>See In Their Parents’ Marriage</a:t>
            </a:r>
            <a:endParaRPr lang="en-US" sz="4200" dirty="0">
              <a:ln>
                <a:solidFill>
                  <a:sysClr val="windowText" lastClr="000000"/>
                </a:solidFill>
              </a:ln>
              <a:solidFill>
                <a:srgbClr val="D2DFEE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AdLib BT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76200"/>
            <a:ext cx="205740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/>
              <a:t> Commitment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Affection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Apologies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Time Spent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Respect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err="1" smtClean="0"/>
              <a:t>Servanthood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76200"/>
            <a:ext cx="419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n>
                  <a:solidFill>
                    <a:schemeClr val="tx1"/>
                  </a:solidFill>
                </a:ln>
                <a:solidFill>
                  <a:srgbClr val="E3EBF5"/>
                </a:solidFill>
                <a:latin typeface="AdLib BT" pitchFamily="82" charset="0"/>
              </a:rPr>
              <a:t>Affection</a:t>
            </a:r>
          </a:p>
          <a:p>
            <a:pPr algn="r"/>
            <a:r>
              <a:rPr lang="en-US" sz="2200" dirty="0" smtClean="0">
                <a:solidFill>
                  <a:schemeClr val="bg1"/>
                </a:solidFill>
              </a:rPr>
              <a:t>Ephesians 5:28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6800" y="76200"/>
            <a:ext cx="419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n>
                  <a:solidFill>
                    <a:schemeClr val="tx1"/>
                  </a:solidFill>
                </a:ln>
                <a:solidFill>
                  <a:srgbClr val="E3EBF5"/>
                </a:solidFill>
                <a:latin typeface="AdLib BT" pitchFamily="82" charset="0"/>
              </a:rPr>
              <a:t>Commitment</a:t>
            </a:r>
          </a:p>
          <a:p>
            <a:pPr algn="r"/>
            <a:r>
              <a:rPr lang="en-US" sz="2200" dirty="0" smtClean="0">
                <a:solidFill>
                  <a:schemeClr val="bg1"/>
                </a:solidFill>
              </a:rPr>
              <a:t>Matthew 19:6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76200"/>
            <a:ext cx="419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n>
                  <a:solidFill>
                    <a:schemeClr val="tx1"/>
                  </a:solidFill>
                </a:ln>
                <a:solidFill>
                  <a:srgbClr val="E3EBF5"/>
                </a:solidFill>
                <a:latin typeface="AdLib BT" pitchFamily="82" charset="0"/>
              </a:rPr>
              <a:t>Apologies</a:t>
            </a:r>
          </a:p>
          <a:p>
            <a:pPr algn="r"/>
            <a:r>
              <a:rPr lang="en-US" sz="2200" dirty="0" smtClean="0">
                <a:solidFill>
                  <a:schemeClr val="bg1"/>
                </a:solidFill>
              </a:rPr>
              <a:t>Luke 17:4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76200"/>
            <a:ext cx="6934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n>
                  <a:solidFill>
                    <a:schemeClr val="tx1"/>
                  </a:solidFill>
                </a:ln>
                <a:solidFill>
                  <a:srgbClr val="E3EBF5"/>
                </a:solidFill>
                <a:latin typeface="AdLib BT" pitchFamily="82" charset="0"/>
              </a:rPr>
              <a:t>Time Spent With Each Other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76200"/>
            <a:ext cx="6934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n>
                  <a:solidFill>
                    <a:schemeClr val="tx1"/>
                  </a:solidFill>
                </a:ln>
                <a:solidFill>
                  <a:srgbClr val="E3EBF5"/>
                </a:solidFill>
                <a:latin typeface="AdLib BT" pitchFamily="82" charset="0"/>
              </a:rPr>
              <a:t>Respect</a:t>
            </a:r>
          </a:p>
          <a:p>
            <a:pPr algn="r"/>
            <a:r>
              <a:rPr lang="en-US" sz="2200" dirty="0" smtClean="0">
                <a:solidFill>
                  <a:schemeClr val="bg1"/>
                </a:solidFill>
              </a:rPr>
              <a:t>Ephesians 5:33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76200"/>
            <a:ext cx="6934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n>
                  <a:solidFill>
                    <a:schemeClr val="tx1"/>
                  </a:solidFill>
                </a:ln>
                <a:solidFill>
                  <a:srgbClr val="E3EBF5"/>
                </a:solidFill>
                <a:latin typeface="AdLib BT" pitchFamily="82" charset="0"/>
              </a:rPr>
              <a:t>Each Serving The Other</a:t>
            </a:r>
          </a:p>
          <a:p>
            <a:pPr algn="r"/>
            <a:r>
              <a:rPr lang="en-US" sz="2200" dirty="0" smtClean="0">
                <a:solidFill>
                  <a:schemeClr val="bg1"/>
                </a:solidFill>
              </a:rPr>
              <a:t>Matt. 20:26-28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build="allAtOnce"/>
      <p:bldP spid="4" grpId="0" build="allAtOnce"/>
      <p:bldP spid="8" grpId="0" build="allAtOnce"/>
      <p:bldP spid="9" grpId="0" build="allAtOnce"/>
      <p:bldP spid="10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Light and shadow GREEN Segoe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243</Words>
  <Application>Microsoft Office PowerPoint</Application>
  <PresentationFormat>On-screen Show (4:3)</PresentationFormat>
  <Paragraphs>74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AdLib BT</vt:lpstr>
      <vt:lpstr>Wingdings</vt:lpstr>
      <vt:lpstr>Office Theme</vt:lpstr>
      <vt:lpstr>1_Light and shadow GREEN Segoe</vt:lpstr>
      <vt:lpstr>Slide 1</vt:lpstr>
      <vt:lpstr>Slide 2</vt:lpstr>
      <vt:lpstr>Slide 3</vt:lpstr>
      <vt:lpstr>Slide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 Noble</dc:creator>
  <cp:lastModifiedBy>Danny McKibben</cp:lastModifiedBy>
  <cp:revision>10</cp:revision>
  <dcterms:created xsi:type="dcterms:W3CDTF">2013-01-11T12:48:36Z</dcterms:created>
  <dcterms:modified xsi:type="dcterms:W3CDTF">2014-04-28T14:09:09Z</dcterms:modified>
</cp:coreProperties>
</file>