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4" r:id="rId3"/>
  </p:sldMasterIdLst>
  <p:notesMasterIdLst>
    <p:notesMasterId r:id="rId11"/>
  </p:notesMasterIdLst>
  <p:sldIdLst>
    <p:sldId id="257" r:id="rId4"/>
    <p:sldId id="264" r:id="rId5"/>
    <p:sldId id="265" r:id="rId6"/>
    <p:sldId id="267" r:id="rId7"/>
    <p:sldId id="266" r:id="rId8"/>
    <p:sldId id="268" r:id="rId9"/>
    <p:sldId id="260"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0" d="100"/>
          <a:sy n="80" d="100"/>
        </p:scale>
        <p:origin x="-1037" y="-8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viewProps" Target="viewProps.xml"/><Relationship Id="rId3" Type="http://schemas.openxmlformats.org/officeDocument/2006/relationships/slideMaster" Target="slideMasters/slideMaster2.xml"/><Relationship Id="rId7" Type="http://schemas.openxmlformats.org/officeDocument/2006/relationships/slide" Target="slides/slide4.xml"/><Relationship Id="rId12" Type="http://schemas.openxmlformats.org/officeDocument/2006/relationships/presProps" Target="presProp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tableStyles" Target="tableStyle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0F3E1A-F44A-4BDC-BFDE-3CE901F7CC0B}" type="datetimeFigureOut">
              <a:rPr lang="en-US" smtClean="0"/>
              <a:pPr/>
              <a:t>5/4/2014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BE1359-2DA2-4102-8E5F-3C314329F38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5/4/2014 12:13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endParaRPr lang="en-US" smtClean="0"/>
          </a:p>
        </p:txBody>
      </p:sp>
      <p:sp>
        <p:nvSpPr>
          <p:cNvPr id="24580" name="Slide Number Placeholder 3"/>
          <p:cNvSpPr>
            <a:spLocks noGrp="1"/>
          </p:cNvSpPr>
          <p:nvPr>
            <p:ph type="sldNum" sz="quarter" idx="5"/>
          </p:nvPr>
        </p:nvSpPr>
        <p:spPr>
          <a:noFill/>
        </p:spPr>
        <p:txBody>
          <a:bodyPr/>
          <a:lstStyle/>
          <a:p>
            <a:fld id="{9EFFA001-096B-41B5-920F-CD63EF19D89F}" type="slidenum">
              <a:rPr lang="en-US" smtClean="0"/>
              <a:pPr/>
              <a:t>7</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spd="slow">
    <p:wheel spokes="3"/>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slow">
    <p:wheel spokes="3"/>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spd="slow">
    <p:wheel spokes="3"/>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spd="slow">
    <p:wheel spokes="3"/>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spd="slow">
    <p:wheel spokes="3"/>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spd="slow">
    <p:wheel spokes="3"/>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slow">
    <p:wheel spokes="3"/>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slow">
    <p:wheel spokes="3"/>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slow">
    <p:wheel spokes="3"/>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slow">
    <p:wheel spokes="3"/>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slow">
    <p:wheel spokes="3"/>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wheel spokes="3"/>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spd="slow">
    <p:wheel spokes="3"/>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pic>
        <p:nvPicPr>
          <p:cNvPr id="7" name="Picture 25" descr="7-00029_BAK_v03TOP"/>
          <p:cNvPicPr>
            <a:picLocks noChangeAspect="1" noChangeArrowheads="1"/>
          </p:cNvPicPr>
          <p:nvPr/>
        </p:nvPicPr>
        <p:blipFill>
          <a:blip r:embed="rId15" cstate="print"/>
          <a:srcRect/>
          <a:stretch>
            <a:fillRect/>
          </a:stretch>
        </p:blipFill>
        <p:spPr bwMode="auto">
          <a:xfrm>
            <a:off x="-15875" y="6007100"/>
            <a:ext cx="9159875" cy="849313"/>
          </a:xfrm>
          <a:prstGeom prst="rect">
            <a:avLst/>
          </a:prstGeom>
          <a:noFill/>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spd="slow">
    <p:wheel spokes="3"/>
  </p:transition>
  <p:txStyles>
    <p:title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6"/>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7"/>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print"/>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5" r:id="rId1"/>
  </p:sldLayoutIdLst>
  <p:transition spd="slow">
    <p:wheel spokes="3"/>
  </p:transition>
  <p:txStyles>
    <p:titleStyle>
      <a:lvl1pPr algn="l" defTabSz="914363" rtl="0" eaLnBrk="1" latinLnBrk="0" hangingPunct="1">
        <a:lnSpc>
          <a:spcPct val="90000"/>
        </a:lnSpc>
        <a:spcBef>
          <a:spcPct val="0"/>
        </a:spcBef>
        <a:buNone/>
        <a:defRPr lang="en-US" sz="4800" b="0" kern="1200" cap="none" spc="-125"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1"/>
            <a:ext cx="7772400" cy="12954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Choices, Choices, Choices</a:t>
            </a:r>
            <a:endParaRPr lang="en-US" b="1"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Subtitle 2"/>
          <p:cNvSpPr>
            <a:spLocks noGrp="1"/>
          </p:cNvSpPr>
          <p:nvPr>
            <p:ph type="subTitle" idx="1"/>
          </p:nvPr>
        </p:nvSpPr>
        <p:spPr>
          <a:xfrm>
            <a:off x="730249" y="2973388"/>
            <a:ext cx="7681913" cy="836612"/>
          </a:xfrm>
        </p:spPr>
        <p:txBody>
          <a:bodyPr>
            <a:normAutofit/>
          </a:bodyPr>
          <a:lstStyle/>
          <a:p>
            <a:pPr algn="ctr"/>
            <a:r>
              <a:rPr lang="en-US" sz="4400" dirty="0" smtClean="0"/>
              <a:t>Making Choices in Life</a:t>
            </a:r>
            <a:endParaRPr lang="en-US" sz="4400" dirty="0"/>
          </a:p>
        </p:txBody>
      </p:sp>
      <p:sp>
        <p:nvSpPr>
          <p:cNvPr id="4" name="TextBox 3"/>
          <p:cNvSpPr txBox="1"/>
          <p:nvPr/>
        </p:nvSpPr>
        <p:spPr>
          <a:xfrm>
            <a:off x="76200" y="4202668"/>
            <a:ext cx="8763000" cy="523220"/>
          </a:xfrm>
          <a:prstGeom prst="rect">
            <a:avLst/>
          </a:prstGeom>
          <a:noFill/>
        </p:spPr>
        <p:txBody>
          <a:bodyPr wrap="square" rtlCol="0">
            <a:spAutoFit/>
          </a:bodyPr>
          <a:lstStyle/>
          <a:p>
            <a:pPr algn="ctr"/>
            <a:r>
              <a:rPr lang="en-US" sz="2800" b="1" dirty="0" smtClean="0">
                <a:solidFill>
                  <a:srgbClr val="FF0000"/>
                </a:solidFill>
              </a:rPr>
              <a:t>Some Choices are Complex  -  Some Choices are Simple</a:t>
            </a:r>
            <a:endParaRPr lang="en-US" sz="2800" b="1" dirty="0">
              <a:solidFill>
                <a:srgbClr val="FF0000"/>
              </a:solidFill>
            </a:endParaRPr>
          </a:p>
        </p:txBody>
      </p:sp>
    </p:spTree>
  </p:cSld>
  <p:clrMapOvr>
    <a:masterClrMapping/>
  </p:clrMapOvr>
  <p:transition spd="slow">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6400"/>
                            </p:stCondLst>
                            <p:childTnLst>
                              <p:par>
                                <p:cTn id="11" presetID="42"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anim calcmode="lin" valueType="num">
                                      <p:cBhvr>
                                        <p:cTn id="14"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2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9" presetClass="entr" presetSubtype="0" accel="10000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21"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22"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23"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382000" cy="664797"/>
          </a:xfrm>
        </p:spPr>
        <p:txBody>
          <a:bodyPr/>
          <a:lstStyle/>
          <a:p>
            <a:pPr algn="ctr"/>
            <a:r>
              <a:rPr lang="en-US" b="1" dirty="0">
                <a:solidFill>
                  <a:srgbClr val="FF0000"/>
                </a:solidFill>
              </a:rPr>
              <a:t>Some Choices </a:t>
            </a:r>
            <a:r>
              <a:rPr lang="en-US" b="1" dirty="0" smtClean="0">
                <a:solidFill>
                  <a:srgbClr val="FF0000"/>
                </a:solidFill>
              </a:rPr>
              <a:t>Are </a:t>
            </a:r>
            <a:r>
              <a:rPr lang="en-US" b="1" dirty="0">
                <a:solidFill>
                  <a:srgbClr val="FF0000"/>
                </a:solidFill>
              </a:rPr>
              <a:t>Complex</a:t>
            </a:r>
            <a:endParaRPr lang="en-US" dirty="0"/>
          </a:p>
        </p:txBody>
      </p:sp>
      <p:pic>
        <p:nvPicPr>
          <p:cNvPr id="3" name="Picture 2" descr="DSCN4667.jpg"/>
          <p:cNvPicPr>
            <a:picLocks noChangeAspect="1"/>
          </p:cNvPicPr>
          <p:nvPr/>
        </p:nvPicPr>
        <p:blipFill>
          <a:blip r:embed="rId2" cstate="print"/>
          <a:stretch>
            <a:fillRect/>
          </a:stretch>
        </p:blipFill>
        <p:spPr>
          <a:xfrm>
            <a:off x="0" y="1638300"/>
            <a:ext cx="9144000" cy="5143500"/>
          </a:xfrm>
          <a:prstGeom prst="rect">
            <a:avLst/>
          </a:prstGeom>
        </p:spPr>
      </p:pic>
      <p:sp>
        <p:nvSpPr>
          <p:cNvPr id="4" name="TextBox 3"/>
          <p:cNvSpPr txBox="1"/>
          <p:nvPr/>
        </p:nvSpPr>
        <p:spPr>
          <a:xfrm>
            <a:off x="2133600" y="914400"/>
            <a:ext cx="4876800" cy="461665"/>
          </a:xfrm>
          <a:prstGeom prst="rect">
            <a:avLst/>
          </a:prstGeom>
          <a:noFill/>
        </p:spPr>
        <p:txBody>
          <a:bodyPr wrap="square" rtlCol="0">
            <a:spAutoFit/>
          </a:bodyPr>
          <a:lstStyle/>
          <a:p>
            <a:r>
              <a:rPr lang="en-US" sz="2400" b="1" dirty="0" smtClean="0"/>
              <a:t>“Stop and pick up some cooking oil”</a:t>
            </a:r>
            <a:endParaRPr lang="en-US" sz="2400" b="1" dirty="0"/>
          </a:p>
        </p:txBody>
      </p:sp>
    </p:spTree>
  </p:cSld>
  <p:clrMapOvr>
    <a:masterClrMapping/>
  </p:clrMapOvr>
  <p:transition spd="slow">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382000" cy="664797"/>
          </a:xfrm>
        </p:spPr>
        <p:txBody>
          <a:bodyPr/>
          <a:lstStyle/>
          <a:p>
            <a:pPr algn="ctr"/>
            <a:r>
              <a:rPr lang="en-US" b="1" dirty="0">
                <a:solidFill>
                  <a:srgbClr val="FF0000"/>
                </a:solidFill>
              </a:rPr>
              <a:t>Some Choices </a:t>
            </a:r>
            <a:r>
              <a:rPr lang="en-US" b="1" dirty="0" smtClean="0">
                <a:solidFill>
                  <a:srgbClr val="FF0000"/>
                </a:solidFill>
              </a:rPr>
              <a:t>Are </a:t>
            </a:r>
            <a:r>
              <a:rPr lang="en-US" b="1" dirty="0">
                <a:solidFill>
                  <a:srgbClr val="FF0000"/>
                </a:solidFill>
              </a:rPr>
              <a:t>Complex</a:t>
            </a:r>
            <a:endParaRPr lang="en-US" dirty="0"/>
          </a:p>
        </p:txBody>
      </p:sp>
      <p:sp>
        <p:nvSpPr>
          <p:cNvPr id="4" name="TextBox 3"/>
          <p:cNvSpPr txBox="1"/>
          <p:nvPr/>
        </p:nvSpPr>
        <p:spPr>
          <a:xfrm>
            <a:off x="2133600" y="914400"/>
            <a:ext cx="4876800" cy="523220"/>
          </a:xfrm>
          <a:prstGeom prst="rect">
            <a:avLst/>
          </a:prstGeom>
          <a:noFill/>
        </p:spPr>
        <p:txBody>
          <a:bodyPr wrap="square" rtlCol="0">
            <a:spAutoFit/>
          </a:bodyPr>
          <a:lstStyle/>
          <a:p>
            <a:pPr algn="ctr"/>
            <a:r>
              <a:rPr lang="en-US" sz="2800" b="1" dirty="0" smtClean="0"/>
              <a:t>“We need some deodorant”</a:t>
            </a:r>
            <a:endParaRPr lang="en-US" sz="2800" b="1" dirty="0"/>
          </a:p>
        </p:txBody>
      </p:sp>
      <p:pic>
        <p:nvPicPr>
          <p:cNvPr id="5" name="Picture 4" descr="DSCN4666.jpg"/>
          <p:cNvPicPr>
            <a:picLocks noChangeAspect="1"/>
          </p:cNvPicPr>
          <p:nvPr/>
        </p:nvPicPr>
        <p:blipFill>
          <a:blip r:embed="rId2" cstate="print"/>
          <a:stretch>
            <a:fillRect/>
          </a:stretch>
        </p:blipFill>
        <p:spPr>
          <a:xfrm>
            <a:off x="0" y="1790700"/>
            <a:ext cx="9144000" cy="5143500"/>
          </a:xfrm>
          <a:prstGeom prst="rect">
            <a:avLst/>
          </a:prstGeom>
        </p:spPr>
      </p:pic>
    </p:spTree>
  </p:cSld>
  <p:clrMapOvr>
    <a:masterClrMapping/>
  </p:clrMapOvr>
  <p:transition spd="slow">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up)">
                                      <p:cBhvr>
                                        <p:cTn id="14"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382000" cy="664797"/>
          </a:xfrm>
        </p:spPr>
        <p:txBody>
          <a:bodyPr/>
          <a:lstStyle/>
          <a:p>
            <a:pPr algn="ctr"/>
            <a:r>
              <a:rPr lang="en-US" b="1" dirty="0">
                <a:solidFill>
                  <a:srgbClr val="FF0000"/>
                </a:solidFill>
              </a:rPr>
              <a:t>Some Choices </a:t>
            </a:r>
            <a:r>
              <a:rPr lang="en-US" b="1" dirty="0" smtClean="0">
                <a:solidFill>
                  <a:srgbClr val="FF0000"/>
                </a:solidFill>
              </a:rPr>
              <a:t>Are </a:t>
            </a:r>
            <a:r>
              <a:rPr lang="en-US" b="1" dirty="0">
                <a:solidFill>
                  <a:srgbClr val="FF0000"/>
                </a:solidFill>
              </a:rPr>
              <a:t>Complex</a:t>
            </a:r>
            <a:endParaRPr lang="en-US" dirty="0"/>
          </a:p>
        </p:txBody>
      </p:sp>
      <p:sp>
        <p:nvSpPr>
          <p:cNvPr id="4" name="TextBox 3"/>
          <p:cNvSpPr txBox="1"/>
          <p:nvPr/>
        </p:nvSpPr>
        <p:spPr>
          <a:xfrm>
            <a:off x="2133600" y="914400"/>
            <a:ext cx="4876800" cy="523220"/>
          </a:xfrm>
          <a:prstGeom prst="rect">
            <a:avLst/>
          </a:prstGeom>
          <a:noFill/>
        </p:spPr>
        <p:txBody>
          <a:bodyPr wrap="square" rtlCol="0">
            <a:spAutoFit/>
          </a:bodyPr>
          <a:lstStyle/>
          <a:p>
            <a:pPr algn="ctr"/>
            <a:r>
              <a:rPr lang="en-US" sz="2800" b="1" dirty="0" smtClean="0"/>
              <a:t>“Just get some baby formula”</a:t>
            </a:r>
            <a:endParaRPr lang="en-US" sz="2800" b="1" dirty="0"/>
          </a:p>
        </p:txBody>
      </p:sp>
      <p:pic>
        <p:nvPicPr>
          <p:cNvPr id="5" name="Picture 4" descr="DSCN4672.jpg"/>
          <p:cNvPicPr>
            <a:picLocks noChangeAspect="1"/>
          </p:cNvPicPr>
          <p:nvPr/>
        </p:nvPicPr>
        <p:blipFill>
          <a:blip r:embed="rId2" cstate="print"/>
          <a:stretch>
            <a:fillRect/>
          </a:stretch>
        </p:blipFill>
        <p:spPr>
          <a:xfrm>
            <a:off x="0" y="1714500"/>
            <a:ext cx="9144000" cy="5143500"/>
          </a:xfrm>
          <a:prstGeom prst="rect">
            <a:avLst/>
          </a:prstGeom>
        </p:spPr>
      </p:pic>
    </p:spTree>
  </p:cSld>
  <p:clrMapOvr>
    <a:masterClrMapping/>
  </p:clrMapOvr>
  <p:transition spd="slow">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382000" cy="664797"/>
          </a:xfrm>
        </p:spPr>
        <p:txBody>
          <a:bodyPr/>
          <a:lstStyle/>
          <a:p>
            <a:pPr algn="ctr"/>
            <a:r>
              <a:rPr lang="en-US" b="1" dirty="0">
                <a:solidFill>
                  <a:srgbClr val="FF0000"/>
                </a:solidFill>
              </a:rPr>
              <a:t>Some Choices </a:t>
            </a:r>
            <a:r>
              <a:rPr lang="en-US" b="1" dirty="0" smtClean="0">
                <a:solidFill>
                  <a:srgbClr val="FF0000"/>
                </a:solidFill>
              </a:rPr>
              <a:t>Are Complex</a:t>
            </a:r>
            <a:endParaRPr lang="en-US" dirty="0"/>
          </a:p>
        </p:txBody>
      </p:sp>
      <p:sp>
        <p:nvSpPr>
          <p:cNvPr id="4" name="TextBox 3"/>
          <p:cNvSpPr txBox="1"/>
          <p:nvPr/>
        </p:nvSpPr>
        <p:spPr>
          <a:xfrm>
            <a:off x="2133600" y="914400"/>
            <a:ext cx="4876800" cy="523220"/>
          </a:xfrm>
          <a:prstGeom prst="rect">
            <a:avLst/>
          </a:prstGeom>
          <a:noFill/>
        </p:spPr>
        <p:txBody>
          <a:bodyPr wrap="square" rtlCol="0">
            <a:spAutoFit/>
          </a:bodyPr>
          <a:lstStyle/>
          <a:p>
            <a:pPr algn="ctr"/>
            <a:r>
              <a:rPr lang="en-US" sz="2800" b="1" dirty="0" smtClean="0"/>
              <a:t>“We are out of toothpaste”</a:t>
            </a:r>
            <a:endParaRPr lang="en-US" sz="2800" b="1" dirty="0"/>
          </a:p>
        </p:txBody>
      </p:sp>
      <p:pic>
        <p:nvPicPr>
          <p:cNvPr id="6" name="Picture 5" descr="DSCN4663.jpg"/>
          <p:cNvPicPr>
            <a:picLocks noChangeAspect="1"/>
          </p:cNvPicPr>
          <p:nvPr/>
        </p:nvPicPr>
        <p:blipFill>
          <a:blip r:embed="rId2" cstate="print"/>
          <a:stretch>
            <a:fillRect/>
          </a:stretch>
        </p:blipFill>
        <p:spPr>
          <a:xfrm>
            <a:off x="0" y="1714500"/>
            <a:ext cx="9144000" cy="5143500"/>
          </a:xfrm>
          <a:prstGeom prst="rect">
            <a:avLst/>
          </a:prstGeom>
        </p:spPr>
      </p:pic>
    </p:spTree>
  </p:cSld>
  <p:clrMapOvr>
    <a:masterClrMapping/>
  </p:clrMapOvr>
  <p:transition spd="slow">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382000" cy="609398"/>
          </a:xfrm>
        </p:spPr>
        <p:txBody>
          <a:bodyPr/>
          <a:lstStyle/>
          <a:p>
            <a:pPr algn="ctr"/>
            <a:r>
              <a:rPr lang="en-US" sz="4400" b="1" dirty="0">
                <a:solidFill>
                  <a:srgbClr val="FF0000"/>
                </a:solidFill>
              </a:rPr>
              <a:t>Some Choices </a:t>
            </a:r>
            <a:r>
              <a:rPr lang="en-US" sz="4400" b="1" dirty="0" smtClean="0">
                <a:solidFill>
                  <a:srgbClr val="FF0000"/>
                </a:solidFill>
              </a:rPr>
              <a:t>Are Simple</a:t>
            </a:r>
            <a:endParaRPr lang="en-US" sz="4400" dirty="0"/>
          </a:p>
        </p:txBody>
      </p:sp>
      <p:sp>
        <p:nvSpPr>
          <p:cNvPr id="5" name="Text Placeholder 4"/>
          <p:cNvSpPr>
            <a:spLocks noGrp="1"/>
          </p:cNvSpPr>
          <p:nvPr>
            <p:ph type="body" sz="quarter" idx="10"/>
          </p:nvPr>
        </p:nvSpPr>
        <p:spPr>
          <a:xfrm>
            <a:off x="0" y="762000"/>
            <a:ext cx="9144000" cy="5318379"/>
          </a:xfrm>
        </p:spPr>
        <p:txBody>
          <a:bodyPr/>
          <a:lstStyle/>
          <a:p>
            <a:r>
              <a:rPr lang="en-US" b="1" dirty="0" smtClean="0"/>
              <a:t>Matt.12:30,   For the Lord </a:t>
            </a:r>
            <a:r>
              <a:rPr lang="en-US" b="1" dirty="0" smtClean="0">
                <a:solidFill>
                  <a:srgbClr val="FF0000"/>
                </a:solidFill>
              </a:rPr>
              <a:t>or</a:t>
            </a:r>
            <a:r>
              <a:rPr lang="en-US" b="1" dirty="0" smtClean="0"/>
              <a:t> Against the Lord</a:t>
            </a:r>
          </a:p>
          <a:p>
            <a:r>
              <a:rPr lang="en-US" b="1" dirty="0" smtClean="0"/>
              <a:t>Matt.12:30,   Gather With </a:t>
            </a:r>
            <a:r>
              <a:rPr lang="en-US" b="1" dirty="0" smtClean="0">
                <a:solidFill>
                  <a:srgbClr val="FF0000"/>
                </a:solidFill>
              </a:rPr>
              <a:t>or</a:t>
            </a:r>
            <a:r>
              <a:rPr lang="en-US" b="1" dirty="0" smtClean="0"/>
              <a:t> Scatter Abroad</a:t>
            </a:r>
          </a:p>
          <a:p>
            <a:r>
              <a:rPr lang="en-US" b="1" dirty="0" smtClean="0"/>
              <a:t>Josh.24:14-15,  Serve Jehovah </a:t>
            </a:r>
            <a:r>
              <a:rPr lang="en-US" b="1" dirty="0" smtClean="0">
                <a:solidFill>
                  <a:srgbClr val="FF0000"/>
                </a:solidFill>
              </a:rPr>
              <a:t>or</a:t>
            </a:r>
            <a:r>
              <a:rPr lang="en-US" b="1" dirty="0" smtClean="0"/>
              <a:t> False gods</a:t>
            </a:r>
          </a:p>
          <a:p>
            <a:r>
              <a:rPr lang="en-US" b="1" dirty="0" smtClean="0"/>
              <a:t>Matt.3:11-12,   Wheat </a:t>
            </a:r>
            <a:r>
              <a:rPr lang="en-US" b="1" dirty="0" smtClean="0">
                <a:solidFill>
                  <a:srgbClr val="FF0000"/>
                </a:solidFill>
              </a:rPr>
              <a:t>or</a:t>
            </a:r>
            <a:r>
              <a:rPr lang="en-US" b="1" dirty="0" smtClean="0"/>
              <a:t> Chaff</a:t>
            </a:r>
          </a:p>
          <a:p>
            <a:r>
              <a:rPr lang="en-US" b="1" dirty="0" smtClean="0"/>
              <a:t>Gal.5:16-23,   Walk in the Spirit </a:t>
            </a:r>
            <a:r>
              <a:rPr lang="en-US" b="1" dirty="0" smtClean="0">
                <a:solidFill>
                  <a:srgbClr val="FF0000"/>
                </a:solidFill>
              </a:rPr>
              <a:t>or</a:t>
            </a:r>
            <a:r>
              <a:rPr lang="en-US" b="1" dirty="0" smtClean="0"/>
              <a:t> In the Flesh</a:t>
            </a:r>
          </a:p>
          <a:p>
            <a:r>
              <a:rPr lang="en-US" b="1" dirty="0" smtClean="0"/>
              <a:t>Matt.6:22-23,  Singleness of Eye </a:t>
            </a:r>
            <a:r>
              <a:rPr lang="en-US" b="1" dirty="0" smtClean="0">
                <a:solidFill>
                  <a:srgbClr val="FF0000"/>
                </a:solidFill>
              </a:rPr>
              <a:t>or</a:t>
            </a:r>
            <a:r>
              <a:rPr lang="en-US" b="1" dirty="0" smtClean="0"/>
              <a:t> Evil Eye</a:t>
            </a:r>
          </a:p>
          <a:p>
            <a:r>
              <a:rPr lang="en-US" b="1" dirty="0" smtClean="0"/>
              <a:t>Matt.6:24,   Serve God </a:t>
            </a:r>
            <a:r>
              <a:rPr lang="en-US" b="1" dirty="0" smtClean="0">
                <a:solidFill>
                  <a:srgbClr val="FF0000"/>
                </a:solidFill>
              </a:rPr>
              <a:t>or</a:t>
            </a:r>
            <a:r>
              <a:rPr lang="en-US" b="1" dirty="0" smtClean="0"/>
              <a:t> Serve Mammon</a:t>
            </a:r>
          </a:p>
          <a:p>
            <a:r>
              <a:rPr lang="en-US" b="1" dirty="0" smtClean="0"/>
              <a:t>Rom.8:6-7,   Spiritually Minded </a:t>
            </a:r>
            <a:r>
              <a:rPr lang="en-US" b="1" dirty="0" smtClean="0">
                <a:solidFill>
                  <a:srgbClr val="FF0000"/>
                </a:solidFill>
              </a:rPr>
              <a:t>or</a:t>
            </a:r>
            <a:r>
              <a:rPr lang="en-US" b="1" dirty="0" smtClean="0"/>
              <a:t> Carnally Minded</a:t>
            </a:r>
          </a:p>
          <a:p>
            <a:r>
              <a:rPr lang="en-US" b="1" dirty="0" smtClean="0"/>
              <a:t>Matt.7:24-27,  Wise Man </a:t>
            </a:r>
            <a:r>
              <a:rPr lang="en-US" b="1" dirty="0" smtClean="0">
                <a:solidFill>
                  <a:srgbClr val="FF0000"/>
                </a:solidFill>
              </a:rPr>
              <a:t>or</a:t>
            </a:r>
            <a:r>
              <a:rPr lang="en-US" b="1" dirty="0" smtClean="0"/>
              <a:t> Foolish Man</a:t>
            </a:r>
          </a:p>
          <a:p>
            <a:r>
              <a:rPr lang="en-US" b="1" dirty="0" smtClean="0"/>
              <a:t>Matt.25:31-34   Sheep </a:t>
            </a:r>
            <a:r>
              <a:rPr lang="en-US" b="1" dirty="0" smtClean="0">
                <a:solidFill>
                  <a:srgbClr val="FF0000"/>
                </a:solidFill>
              </a:rPr>
              <a:t>or </a:t>
            </a:r>
            <a:r>
              <a:rPr lang="en-US" b="1" dirty="0" smtClean="0"/>
              <a:t>Goat</a:t>
            </a:r>
            <a:endParaRPr lang="en-US" b="1" dirty="0"/>
          </a:p>
        </p:txBody>
      </p:sp>
    </p:spTree>
  </p:cSld>
  <p:clrMapOvr>
    <a:masterClrMapping/>
  </p:clrMapOvr>
  <p:transition spd="slow">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9" presetClass="entr" presetSubtype="0" accel="10000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500" fill="hold"/>
                                        <p:tgtEl>
                                          <p:spTgt spid="5">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5">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5">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9" presetClass="entr" presetSubtype="0" accel="100000" fill="hold" grpId="0"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 calcmode="lin" valueType="num">
                                      <p:cBhvr>
                                        <p:cTn id="22" dur="500" fill="hold"/>
                                        <p:tgtEl>
                                          <p:spTgt spid="5">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3" dur="500" fill="hold"/>
                                        <p:tgtEl>
                                          <p:spTgt spid="5">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4" dur="500" fill="hold"/>
                                        <p:tgtEl>
                                          <p:spTgt spid="5">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5"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9" presetClass="entr" presetSubtype="0" accel="100000" fill="hold" grpId="0" nodeType="click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 calcmode="lin" valueType="num">
                                      <p:cBhvr>
                                        <p:cTn id="30" dur="500" fill="hold"/>
                                        <p:tgtEl>
                                          <p:spTgt spid="5">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1" dur="500" fill="hold"/>
                                        <p:tgtEl>
                                          <p:spTgt spid="5">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2" dur="500" fill="hold"/>
                                        <p:tgtEl>
                                          <p:spTgt spid="5">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3"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9" presetClass="entr" presetSubtype="0" accel="100000" fill="hold" grpId="0" nodeType="clickEffect">
                                  <p:stCondLst>
                                    <p:cond delay="0"/>
                                  </p:stCondLst>
                                  <p:childTnLst>
                                    <p:set>
                                      <p:cBhvr>
                                        <p:cTn id="37" dur="1" fill="hold">
                                          <p:stCondLst>
                                            <p:cond delay="0"/>
                                          </p:stCondLst>
                                        </p:cTn>
                                        <p:tgtEl>
                                          <p:spTgt spid="5">
                                            <p:txEl>
                                              <p:pRg st="3" end="3"/>
                                            </p:txEl>
                                          </p:spTgt>
                                        </p:tgtEl>
                                        <p:attrNameLst>
                                          <p:attrName>style.visibility</p:attrName>
                                        </p:attrNameLst>
                                      </p:cBhvr>
                                      <p:to>
                                        <p:strVal val="visible"/>
                                      </p:to>
                                    </p:set>
                                    <p:anim calcmode="lin" valueType="num">
                                      <p:cBhvr>
                                        <p:cTn id="38" dur="500" fill="hold"/>
                                        <p:tgtEl>
                                          <p:spTgt spid="5">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9" dur="500" fill="hold"/>
                                        <p:tgtEl>
                                          <p:spTgt spid="5">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0" dur="500" fill="hold"/>
                                        <p:tgtEl>
                                          <p:spTgt spid="5">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41"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9" presetClass="entr" presetSubtype="0" accel="100000" fill="hold" grpId="0" nodeType="clickEffect">
                                  <p:stCondLst>
                                    <p:cond delay="0"/>
                                  </p:stCondLst>
                                  <p:childTnLst>
                                    <p:set>
                                      <p:cBhvr>
                                        <p:cTn id="45" dur="1" fill="hold">
                                          <p:stCondLst>
                                            <p:cond delay="0"/>
                                          </p:stCondLst>
                                        </p:cTn>
                                        <p:tgtEl>
                                          <p:spTgt spid="5">
                                            <p:txEl>
                                              <p:pRg st="4" end="4"/>
                                            </p:txEl>
                                          </p:spTgt>
                                        </p:tgtEl>
                                        <p:attrNameLst>
                                          <p:attrName>style.visibility</p:attrName>
                                        </p:attrNameLst>
                                      </p:cBhvr>
                                      <p:to>
                                        <p:strVal val="visible"/>
                                      </p:to>
                                    </p:set>
                                    <p:anim calcmode="lin" valueType="num">
                                      <p:cBhvr>
                                        <p:cTn id="46" dur="500" fill="hold"/>
                                        <p:tgtEl>
                                          <p:spTgt spid="5">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7" dur="500" fill="hold"/>
                                        <p:tgtEl>
                                          <p:spTgt spid="5">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8" dur="500" fill="hold"/>
                                        <p:tgtEl>
                                          <p:spTgt spid="5">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49"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39" presetClass="entr" presetSubtype="0" accel="100000" fill="hold" grpId="0" nodeType="clickEffect">
                                  <p:stCondLst>
                                    <p:cond delay="0"/>
                                  </p:stCondLst>
                                  <p:childTnLst>
                                    <p:set>
                                      <p:cBhvr>
                                        <p:cTn id="53" dur="1" fill="hold">
                                          <p:stCondLst>
                                            <p:cond delay="0"/>
                                          </p:stCondLst>
                                        </p:cTn>
                                        <p:tgtEl>
                                          <p:spTgt spid="5">
                                            <p:txEl>
                                              <p:pRg st="5" end="5"/>
                                            </p:txEl>
                                          </p:spTgt>
                                        </p:tgtEl>
                                        <p:attrNameLst>
                                          <p:attrName>style.visibility</p:attrName>
                                        </p:attrNameLst>
                                      </p:cBhvr>
                                      <p:to>
                                        <p:strVal val="visible"/>
                                      </p:to>
                                    </p:set>
                                    <p:anim calcmode="lin" valueType="num">
                                      <p:cBhvr>
                                        <p:cTn id="54" dur="500" fill="hold"/>
                                        <p:tgtEl>
                                          <p:spTgt spid="5">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5" dur="500" fill="hold"/>
                                        <p:tgtEl>
                                          <p:spTgt spid="5">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6" dur="500" fill="hold"/>
                                        <p:tgtEl>
                                          <p:spTgt spid="5">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57" dur="5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39" presetClass="entr" presetSubtype="0" accel="100000" fill="hold" grpId="0" nodeType="clickEffect">
                                  <p:stCondLst>
                                    <p:cond delay="0"/>
                                  </p:stCondLst>
                                  <p:childTnLst>
                                    <p:set>
                                      <p:cBhvr>
                                        <p:cTn id="61" dur="1" fill="hold">
                                          <p:stCondLst>
                                            <p:cond delay="0"/>
                                          </p:stCondLst>
                                        </p:cTn>
                                        <p:tgtEl>
                                          <p:spTgt spid="5">
                                            <p:txEl>
                                              <p:pRg st="6" end="6"/>
                                            </p:txEl>
                                          </p:spTgt>
                                        </p:tgtEl>
                                        <p:attrNameLst>
                                          <p:attrName>style.visibility</p:attrName>
                                        </p:attrNameLst>
                                      </p:cBhvr>
                                      <p:to>
                                        <p:strVal val="visible"/>
                                      </p:to>
                                    </p:set>
                                    <p:anim calcmode="lin" valueType="num">
                                      <p:cBhvr>
                                        <p:cTn id="62" dur="500" fill="hold"/>
                                        <p:tgtEl>
                                          <p:spTgt spid="5">
                                            <p:txEl>
                                              <p:pRg st="6" end="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63" dur="500" fill="hold"/>
                                        <p:tgtEl>
                                          <p:spTgt spid="5">
                                            <p:txEl>
                                              <p:pRg st="6" end="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64" dur="500" fill="hold"/>
                                        <p:tgtEl>
                                          <p:spTgt spid="5">
                                            <p:txEl>
                                              <p:pRg st="6" end="6"/>
                                            </p:txEl>
                                          </p:spTgt>
                                        </p:tgtEl>
                                        <p:attrNameLst>
                                          <p:attrName>ppt_x</p:attrName>
                                        </p:attrNameLst>
                                      </p:cBhvr>
                                      <p:tavLst>
                                        <p:tav tm="0">
                                          <p:val>
                                            <p:strVal val="#ppt_x-.3"/>
                                          </p:val>
                                        </p:tav>
                                        <p:tav tm="50000">
                                          <p:val>
                                            <p:strVal val="#ppt_x"/>
                                          </p:val>
                                        </p:tav>
                                        <p:tav tm="100000">
                                          <p:val>
                                            <p:strVal val="#ppt_x"/>
                                          </p:val>
                                        </p:tav>
                                      </p:tavLst>
                                    </p:anim>
                                    <p:anim calcmode="lin" valueType="num">
                                      <p:cBhvr>
                                        <p:cTn id="65" dur="500" fill="hold"/>
                                        <p:tgtEl>
                                          <p:spTgt spid="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39" presetClass="entr" presetSubtype="0" accel="100000" fill="hold" grpId="0" nodeType="clickEffect">
                                  <p:stCondLst>
                                    <p:cond delay="0"/>
                                  </p:stCondLst>
                                  <p:childTnLst>
                                    <p:set>
                                      <p:cBhvr>
                                        <p:cTn id="69" dur="1" fill="hold">
                                          <p:stCondLst>
                                            <p:cond delay="0"/>
                                          </p:stCondLst>
                                        </p:cTn>
                                        <p:tgtEl>
                                          <p:spTgt spid="5">
                                            <p:txEl>
                                              <p:pRg st="7" end="7"/>
                                            </p:txEl>
                                          </p:spTgt>
                                        </p:tgtEl>
                                        <p:attrNameLst>
                                          <p:attrName>style.visibility</p:attrName>
                                        </p:attrNameLst>
                                      </p:cBhvr>
                                      <p:to>
                                        <p:strVal val="visible"/>
                                      </p:to>
                                    </p:set>
                                    <p:anim calcmode="lin" valueType="num">
                                      <p:cBhvr>
                                        <p:cTn id="70" dur="500" fill="hold"/>
                                        <p:tgtEl>
                                          <p:spTgt spid="5">
                                            <p:txEl>
                                              <p:pRg st="7" end="7"/>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71" dur="500" fill="hold"/>
                                        <p:tgtEl>
                                          <p:spTgt spid="5">
                                            <p:txEl>
                                              <p:pRg st="7" end="7"/>
                                            </p:txEl>
                                          </p:spTgt>
                                        </p:tgtEl>
                                        <p:attrNameLst>
                                          <p:attrName>ppt_w</p:attrName>
                                        </p:attrNameLst>
                                      </p:cBhvr>
                                      <p:tavLst>
                                        <p:tav tm="0">
                                          <p:val>
                                            <p:strVal val="#ppt_w+.3"/>
                                          </p:val>
                                        </p:tav>
                                        <p:tav tm="50000">
                                          <p:val>
                                            <p:strVal val="#ppt_w+.3"/>
                                          </p:val>
                                        </p:tav>
                                        <p:tav tm="100000">
                                          <p:val>
                                            <p:strVal val="#ppt_w"/>
                                          </p:val>
                                        </p:tav>
                                      </p:tavLst>
                                    </p:anim>
                                    <p:anim calcmode="lin" valueType="num">
                                      <p:cBhvr>
                                        <p:cTn id="72" dur="500" fill="hold"/>
                                        <p:tgtEl>
                                          <p:spTgt spid="5">
                                            <p:txEl>
                                              <p:pRg st="7" end="7"/>
                                            </p:txEl>
                                          </p:spTgt>
                                        </p:tgtEl>
                                        <p:attrNameLst>
                                          <p:attrName>ppt_x</p:attrName>
                                        </p:attrNameLst>
                                      </p:cBhvr>
                                      <p:tavLst>
                                        <p:tav tm="0">
                                          <p:val>
                                            <p:strVal val="#ppt_x-.3"/>
                                          </p:val>
                                        </p:tav>
                                        <p:tav tm="50000">
                                          <p:val>
                                            <p:strVal val="#ppt_x"/>
                                          </p:val>
                                        </p:tav>
                                        <p:tav tm="100000">
                                          <p:val>
                                            <p:strVal val="#ppt_x"/>
                                          </p:val>
                                        </p:tav>
                                      </p:tavLst>
                                    </p:anim>
                                    <p:anim calcmode="lin" valueType="num">
                                      <p:cBhvr>
                                        <p:cTn id="73" dur="500" fill="hold"/>
                                        <p:tgtEl>
                                          <p:spTgt spid="5">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39" presetClass="entr" presetSubtype="0" accel="100000" fill="hold" grpId="0" nodeType="clickEffect">
                                  <p:stCondLst>
                                    <p:cond delay="0"/>
                                  </p:stCondLst>
                                  <p:childTnLst>
                                    <p:set>
                                      <p:cBhvr>
                                        <p:cTn id="77" dur="1" fill="hold">
                                          <p:stCondLst>
                                            <p:cond delay="0"/>
                                          </p:stCondLst>
                                        </p:cTn>
                                        <p:tgtEl>
                                          <p:spTgt spid="5">
                                            <p:txEl>
                                              <p:pRg st="8" end="8"/>
                                            </p:txEl>
                                          </p:spTgt>
                                        </p:tgtEl>
                                        <p:attrNameLst>
                                          <p:attrName>style.visibility</p:attrName>
                                        </p:attrNameLst>
                                      </p:cBhvr>
                                      <p:to>
                                        <p:strVal val="visible"/>
                                      </p:to>
                                    </p:set>
                                    <p:anim calcmode="lin" valueType="num">
                                      <p:cBhvr>
                                        <p:cTn id="78" dur="500" fill="hold"/>
                                        <p:tgtEl>
                                          <p:spTgt spid="5">
                                            <p:txEl>
                                              <p:pRg st="8" end="8"/>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79" dur="500" fill="hold"/>
                                        <p:tgtEl>
                                          <p:spTgt spid="5">
                                            <p:txEl>
                                              <p:pRg st="8" end="8"/>
                                            </p:txEl>
                                          </p:spTgt>
                                        </p:tgtEl>
                                        <p:attrNameLst>
                                          <p:attrName>ppt_w</p:attrName>
                                        </p:attrNameLst>
                                      </p:cBhvr>
                                      <p:tavLst>
                                        <p:tav tm="0">
                                          <p:val>
                                            <p:strVal val="#ppt_w+.3"/>
                                          </p:val>
                                        </p:tav>
                                        <p:tav tm="50000">
                                          <p:val>
                                            <p:strVal val="#ppt_w+.3"/>
                                          </p:val>
                                        </p:tav>
                                        <p:tav tm="100000">
                                          <p:val>
                                            <p:strVal val="#ppt_w"/>
                                          </p:val>
                                        </p:tav>
                                      </p:tavLst>
                                    </p:anim>
                                    <p:anim calcmode="lin" valueType="num">
                                      <p:cBhvr>
                                        <p:cTn id="80" dur="500" fill="hold"/>
                                        <p:tgtEl>
                                          <p:spTgt spid="5">
                                            <p:txEl>
                                              <p:pRg st="8" end="8"/>
                                            </p:txEl>
                                          </p:spTgt>
                                        </p:tgtEl>
                                        <p:attrNameLst>
                                          <p:attrName>ppt_x</p:attrName>
                                        </p:attrNameLst>
                                      </p:cBhvr>
                                      <p:tavLst>
                                        <p:tav tm="0">
                                          <p:val>
                                            <p:strVal val="#ppt_x-.3"/>
                                          </p:val>
                                        </p:tav>
                                        <p:tav tm="50000">
                                          <p:val>
                                            <p:strVal val="#ppt_x"/>
                                          </p:val>
                                        </p:tav>
                                        <p:tav tm="100000">
                                          <p:val>
                                            <p:strVal val="#ppt_x"/>
                                          </p:val>
                                        </p:tav>
                                      </p:tavLst>
                                    </p:anim>
                                    <p:anim calcmode="lin" valueType="num">
                                      <p:cBhvr>
                                        <p:cTn id="81" dur="500" fill="hold"/>
                                        <p:tgtEl>
                                          <p:spTgt spid="5">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39" presetClass="entr" presetSubtype="0" accel="100000" fill="hold" grpId="0" nodeType="clickEffect">
                                  <p:stCondLst>
                                    <p:cond delay="0"/>
                                  </p:stCondLst>
                                  <p:childTnLst>
                                    <p:set>
                                      <p:cBhvr>
                                        <p:cTn id="85" dur="1" fill="hold">
                                          <p:stCondLst>
                                            <p:cond delay="0"/>
                                          </p:stCondLst>
                                        </p:cTn>
                                        <p:tgtEl>
                                          <p:spTgt spid="5">
                                            <p:txEl>
                                              <p:pRg st="9" end="9"/>
                                            </p:txEl>
                                          </p:spTgt>
                                        </p:tgtEl>
                                        <p:attrNameLst>
                                          <p:attrName>style.visibility</p:attrName>
                                        </p:attrNameLst>
                                      </p:cBhvr>
                                      <p:to>
                                        <p:strVal val="visible"/>
                                      </p:to>
                                    </p:set>
                                    <p:anim calcmode="lin" valueType="num">
                                      <p:cBhvr>
                                        <p:cTn id="86" dur="500" fill="hold"/>
                                        <p:tgtEl>
                                          <p:spTgt spid="5">
                                            <p:txEl>
                                              <p:pRg st="9" end="9"/>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7" dur="500" fill="hold"/>
                                        <p:tgtEl>
                                          <p:spTgt spid="5">
                                            <p:txEl>
                                              <p:pRg st="9" end="9"/>
                                            </p:txEl>
                                          </p:spTgt>
                                        </p:tgtEl>
                                        <p:attrNameLst>
                                          <p:attrName>ppt_w</p:attrName>
                                        </p:attrNameLst>
                                      </p:cBhvr>
                                      <p:tavLst>
                                        <p:tav tm="0">
                                          <p:val>
                                            <p:strVal val="#ppt_w+.3"/>
                                          </p:val>
                                        </p:tav>
                                        <p:tav tm="50000">
                                          <p:val>
                                            <p:strVal val="#ppt_w+.3"/>
                                          </p:val>
                                        </p:tav>
                                        <p:tav tm="100000">
                                          <p:val>
                                            <p:strVal val="#ppt_w"/>
                                          </p:val>
                                        </p:tav>
                                      </p:tavLst>
                                    </p:anim>
                                    <p:anim calcmode="lin" valueType="num">
                                      <p:cBhvr>
                                        <p:cTn id="88" dur="500" fill="hold"/>
                                        <p:tgtEl>
                                          <p:spTgt spid="5">
                                            <p:txEl>
                                              <p:pRg st="9" end="9"/>
                                            </p:txEl>
                                          </p:spTgt>
                                        </p:tgtEl>
                                        <p:attrNameLst>
                                          <p:attrName>ppt_x</p:attrName>
                                        </p:attrNameLst>
                                      </p:cBhvr>
                                      <p:tavLst>
                                        <p:tav tm="0">
                                          <p:val>
                                            <p:strVal val="#ppt_x-.3"/>
                                          </p:val>
                                        </p:tav>
                                        <p:tav tm="50000">
                                          <p:val>
                                            <p:strVal val="#ppt_x"/>
                                          </p:val>
                                        </p:tav>
                                        <p:tav tm="100000">
                                          <p:val>
                                            <p:strVal val="#ppt_x"/>
                                          </p:val>
                                        </p:tav>
                                      </p:tavLst>
                                    </p:anim>
                                    <p:anim calcmode="lin" valueType="num">
                                      <p:cBhvr>
                                        <p:cTn id="89" dur="500" fill="hold"/>
                                        <p:tgtEl>
                                          <p:spTgt spid="5">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381000" y="304800"/>
            <a:ext cx="8382000" cy="664797"/>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r>
              <a:rPr lang="en-US" sz="6000" b="1"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Rounded MT Bold" pitchFamily="34" charset="0"/>
              </a:rPr>
              <a:t>The Plan of Salvation</a:t>
            </a:r>
          </a:p>
        </p:txBody>
      </p:sp>
      <p:sp>
        <p:nvSpPr>
          <p:cNvPr id="101379" name="Rectangle 3"/>
          <p:cNvSpPr>
            <a:spLocks noGrp="1" noChangeArrowheads="1"/>
          </p:cNvSpPr>
          <p:nvPr>
            <p:ph type="body" sz="quarter" idx="10"/>
          </p:nvPr>
        </p:nvSpPr>
        <p:spPr>
          <a:xfrm>
            <a:off x="152400" y="1295400"/>
            <a:ext cx="8915400" cy="4419600"/>
          </a:xfrm>
        </p:spPr>
        <p:txBody>
          <a:bodyPr>
            <a:noAutofit/>
          </a:bodyPr>
          <a:lstStyle/>
          <a:p>
            <a:pPr marL="609600" indent="-609600" eaLnBrk="1" hangingPunct="1">
              <a:buSzPct val="73000"/>
              <a:buFont typeface="+mj-lt"/>
              <a:buAutoNum type="arabicPeriod"/>
            </a:pPr>
            <a:r>
              <a:rPr lang="en-US" dirty="0" smtClean="0"/>
              <a:t>Hear the gospel of Christ,  </a:t>
            </a:r>
            <a:r>
              <a:rPr lang="en-US" sz="2800" dirty="0" smtClean="0"/>
              <a:t>Rom.10:17</a:t>
            </a:r>
            <a:endParaRPr lang="en-US" dirty="0" smtClean="0"/>
          </a:p>
          <a:p>
            <a:pPr marL="609600" indent="-609600" eaLnBrk="1" hangingPunct="1">
              <a:buSzPct val="73000"/>
              <a:buFont typeface="+mj-lt"/>
              <a:buAutoNum type="arabicPeriod"/>
            </a:pPr>
            <a:r>
              <a:rPr lang="en-US" dirty="0" smtClean="0"/>
              <a:t>Believe in Jesus Christ, </a:t>
            </a:r>
            <a:r>
              <a:rPr lang="en-US" sz="2800" dirty="0" smtClean="0"/>
              <a:t>Acts 16:31</a:t>
            </a:r>
            <a:endParaRPr lang="en-US" dirty="0" smtClean="0"/>
          </a:p>
          <a:p>
            <a:pPr marL="609600" indent="-609600" eaLnBrk="1" hangingPunct="1">
              <a:buSzPct val="73000"/>
              <a:buFont typeface="+mj-lt"/>
              <a:buAutoNum type="arabicPeriod"/>
            </a:pPr>
            <a:r>
              <a:rPr lang="en-US" dirty="0" smtClean="0"/>
              <a:t>Repent and Turn to God,  </a:t>
            </a:r>
            <a:r>
              <a:rPr lang="en-US" sz="2800" dirty="0" smtClean="0"/>
              <a:t>Luke 13:3</a:t>
            </a:r>
            <a:endParaRPr lang="en-US" dirty="0" smtClean="0"/>
          </a:p>
          <a:p>
            <a:pPr marL="609600" indent="-609600" eaLnBrk="1" hangingPunct="1">
              <a:buSzPct val="73000"/>
              <a:buFont typeface="+mj-lt"/>
              <a:buAutoNum type="arabicPeriod"/>
            </a:pPr>
            <a:r>
              <a:rPr lang="en-US" dirty="0" smtClean="0"/>
              <a:t>Confess Jesus Before Men,  </a:t>
            </a:r>
            <a:r>
              <a:rPr lang="en-US" sz="2800" dirty="0" smtClean="0"/>
              <a:t>Acts 8:37</a:t>
            </a:r>
            <a:endParaRPr lang="en-US" dirty="0" smtClean="0"/>
          </a:p>
          <a:p>
            <a:pPr marL="609600" indent="-609600" eaLnBrk="1" hangingPunct="1">
              <a:buSzPct val="73000"/>
              <a:buFont typeface="+mj-lt"/>
              <a:buAutoNum type="arabicPeriod"/>
            </a:pPr>
            <a:r>
              <a:rPr lang="en-US" dirty="0" smtClean="0"/>
              <a:t>Be Baptized for the Remission of Sins, </a:t>
            </a:r>
            <a:r>
              <a:rPr lang="en-US" sz="2800" dirty="0" smtClean="0"/>
              <a:t>Ac.2:38</a:t>
            </a:r>
            <a:endParaRPr lang="en-US" dirty="0" smtClean="0"/>
          </a:p>
          <a:p>
            <a:pPr marL="609600" indent="-609600" eaLnBrk="1" hangingPunct="1">
              <a:buNone/>
            </a:pPr>
            <a:r>
              <a:rPr lang="en-US" dirty="0" smtClean="0"/>
              <a:t>       ---------------------------</a:t>
            </a:r>
          </a:p>
          <a:p>
            <a:pPr marL="609600" indent="-609600" eaLnBrk="1" hangingPunct="1">
              <a:buSzPct val="93000"/>
              <a:buFont typeface="Wingdings" pitchFamily="2" charset="2"/>
              <a:buChar char="Ø"/>
            </a:pPr>
            <a:r>
              <a:rPr lang="en-US" dirty="0" smtClean="0">
                <a:solidFill>
                  <a:schemeClr val="accent2"/>
                </a:solidFill>
              </a:rPr>
              <a:t>Be Thou Faithful Unto Death,  </a:t>
            </a:r>
            <a:r>
              <a:rPr lang="en-US" sz="2800" dirty="0" smtClean="0">
                <a:solidFill>
                  <a:schemeClr val="accent2"/>
                </a:solidFill>
              </a:rPr>
              <a:t>Rev.2:10</a:t>
            </a:r>
            <a:endParaRPr lang="en-US" dirty="0" smtClean="0">
              <a:solidFill>
                <a:schemeClr val="accent2"/>
              </a:solidFill>
            </a:endParaRPr>
          </a:p>
          <a:p>
            <a:pPr marL="609600" indent="-609600" eaLnBrk="1" hangingPunct="1">
              <a:buSzPct val="93000"/>
              <a:buFont typeface="Wingdings" pitchFamily="2" charset="2"/>
              <a:buChar char="Ø"/>
            </a:pPr>
            <a:r>
              <a:rPr lang="en-US" dirty="0" smtClean="0">
                <a:solidFill>
                  <a:schemeClr val="accent2"/>
                </a:solidFill>
              </a:rPr>
              <a:t>If Err as a Christian: Repent and Pray God  </a:t>
            </a:r>
            <a:r>
              <a:rPr lang="en-US" sz="2800" dirty="0" smtClean="0">
                <a:solidFill>
                  <a:schemeClr val="accent2"/>
                </a:solidFill>
              </a:rPr>
              <a:t>Acts 8:22</a:t>
            </a:r>
            <a:endParaRPr lang="en-US" dirty="0" smtClean="0">
              <a:solidFill>
                <a:schemeClr val="accent2"/>
              </a:solidFill>
            </a:endParaRPr>
          </a:p>
        </p:txBody>
      </p:sp>
    </p:spTree>
  </p:cSld>
  <p:clrMapOvr>
    <a:masterClrMapping/>
  </p:clrMapOvr>
  <p:transition spd="slow">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1378"/>
                                        </p:tgtEl>
                                        <p:attrNameLst>
                                          <p:attrName>style.visibility</p:attrName>
                                        </p:attrNameLst>
                                      </p:cBhvr>
                                      <p:to>
                                        <p:strVal val="visible"/>
                                      </p:to>
                                    </p:set>
                                    <p:animEffect transition="in" filter="wipe(left)">
                                      <p:cBhvr>
                                        <p:cTn id="7" dur="500"/>
                                        <p:tgtEl>
                                          <p:spTgt spid="101378"/>
                                        </p:tgtEl>
                                      </p:cBhvr>
                                    </p:animEffect>
                                  </p:childTnLst>
                                </p:cTn>
                              </p:par>
                            </p:childTnLst>
                          </p:cTn>
                        </p:par>
                        <p:par>
                          <p:cTn id="8" fill="hold">
                            <p:stCondLst>
                              <p:cond delay="500"/>
                            </p:stCondLst>
                            <p:childTnLst>
                              <p:par>
                                <p:cTn id="9" presetID="17" presetClass="entr" presetSubtype="8" fill="hold" grpId="0" nodeType="afterEffect">
                                  <p:stCondLst>
                                    <p:cond delay="1000"/>
                                  </p:stCondLst>
                                  <p:childTnLst>
                                    <p:set>
                                      <p:cBhvr>
                                        <p:cTn id="10" dur="1" fill="hold">
                                          <p:stCondLst>
                                            <p:cond delay="0"/>
                                          </p:stCondLst>
                                        </p:cTn>
                                        <p:tgtEl>
                                          <p:spTgt spid="101379">
                                            <p:txEl>
                                              <p:pRg st="0" end="0"/>
                                            </p:txEl>
                                          </p:spTgt>
                                        </p:tgtEl>
                                        <p:attrNameLst>
                                          <p:attrName>style.visibility</p:attrName>
                                        </p:attrNameLst>
                                      </p:cBhvr>
                                      <p:to>
                                        <p:strVal val="visible"/>
                                      </p:to>
                                    </p:set>
                                    <p:anim calcmode="lin" valueType="num">
                                      <p:cBhvr>
                                        <p:cTn id="11" dur="1000" fill="hold"/>
                                        <p:tgtEl>
                                          <p:spTgt spid="101379">
                                            <p:txEl>
                                              <p:pRg st="0" end="0"/>
                                            </p:txEl>
                                          </p:spTgt>
                                        </p:tgtEl>
                                        <p:attrNameLst>
                                          <p:attrName>ppt_x</p:attrName>
                                        </p:attrNameLst>
                                      </p:cBhvr>
                                      <p:tavLst>
                                        <p:tav tm="0">
                                          <p:val>
                                            <p:strVal val="#ppt_x-#ppt_w/2"/>
                                          </p:val>
                                        </p:tav>
                                        <p:tav tm="100000">
                                          <p:val>
                                            <p:strVal val="#ppt_x"/>
                                          </p:val>
                                        </p:tav>
                                      </p:tavLst>
                                    </p:anim>
                                    <p:anim calcmode="lin" valueType="num">
                                      <p:cBhvr>
                                        <p:cTn id="12" dur="1000" fill="hold"/>
                                        <p:tgtEl>
                                          <p:spTgt spid="101379">
                                            <p:txEl>
                                              <p:pRg st="0" end="0"/>
                                            </p:txEl>
                                          </p:spTgt>
                                        </p:tgtEl>
                                        <p:attrNameLst>
                                          <p:attrName>ppt_y</p:attrName>
                                        </p:attrNameLst>
                                      </p:cBhvr>
                                      <p:tavLst>
                                        <p:tav tm="0">
                                          <p:val>
                                            <p:strVal val="#ppt_y"/>
                                          </p:val>
                                        </p:tav>
                                        <p:tav tm="100000">
                                          <p:val>
                                            <p:strVal val="#ppt_y"/>
                                          </p:val>
                                        </p:tav>
                                      </p:tavLst>
                                    </p:anim>
                                    <p:anim calcmode="lin" valueType="num">
                                      <p:cBhvr>
                                        <p:cTn id="13" dur="1000" fill="hold"/>
                                        <p:tgtEl>
                                          <p:spTgt spid="101379">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101379">
                                            <p:txEl>
                                              <p:pRg st="0" end="0"/>
                                            </p:txEl>
                                          </p:spTgt>
                                        </p:tgtEl>
                                        <p:attrNameLst>
                                          <p:attrName>ppt_h</p:attrName>
                                        </p:attrNameLst>
                                      </p:cBhvr>
                                      <p:tavLst>
                                        <p:tav tm="0">
                                          <p:val>
                                            <p:strVal val="#ppt_h"/>
                                          </p:val>
                                        </p:tav>
                                        <p:tav tm="100000">
                                          <p:val>
                                            <p:strVal val="#ppt_h"/>
                                          </p:val>
                                        </p:tav>
                                      </p:tavLst>
                                    </p:anim>
                                  </p:childTnLst>
                                </p:cTn>
                              </p:par>
                            </p:childTnLst>
                          </p:cTn>
                        </p:par>
                        <p:par>
                          <p:cTn id="15" fill="hold">
                            <p:stCondLst>
                              <p:cond delay="2500"/>
                            </p:stCondLst>
                            <p:childTnLst>
                              <p:par>
                                <p:cTn id="16" presetID="17" presetClass="entr" presetSubtype="8" fill="hold" grpId="0" nodeType="afterEffect">
                                  <p:stCondLst>
                                    <p:cond delay="1000"/>
                                  </p:stCondLst>
                                  <p:childTnLst>
                                    <p:set>
                                      <p:cBhvr>
                                        <p:cTn id="17" dur="1" fill="hold">
                                          <p:stCondLst>
                                            <p:cond delay="0"/>
                                          </p:stCondLst>
                                        </p:cTn>
                                        <p:tgtEl>
                                          <p:spTgt spid="101379">
                                            <p:txEl>
                                              <p:pRg st="1" end="1"/>
                                            </p:txEl>
                                          </p:spTgt>
                                        </p:tgtEl>
                                        <p:attrNameLst>
                                          <p:attrName>style.visibility</p:attrName>
                                        </p:attrNameLst>
                                      </p:cBhvr>
                                      <p:to>
                                        <p:strVal val="visible"/>
                                      </p:to>
                                    </p:set>
                                    <p:anim calcmode="lin" valueType="num">
                                      <p:cBhvr>
                                        <p:cTn id="18" dur="1000" fill="hold"/>
                                        <p:tgtEl>
                                          <p:spTgt spid="101379">
                                            <p:txEl>
                                              <p:pRg st="1" end="1"/>
                                            </p:txEl>
                                          </p:spTgt>
                                        </p:tgtEl>
                                        <p:attrNameLst>
                                          <p:attrName>ppt_x</p:attrName>
                                        </p:attrNameLst>
                                      </p:cBhvr>
                                      <p:tavLst>
                                        <p:tav tm="0">
                                          <p:val>
                                            <p:strVal val="#ppt_x-#ppt_w/2"/>
                                          </p:val>
                                        </p:tav>
                                        <p:tav tm="100000">
                                          <p:val>
                                            <p:strVal val="#ppt_x"/>
                                          </p:val>
                                        </p:tav>
                                      </p:tavLst>
                                    </p:anim>
                                    <p:anim calcmode="lin" valueType="num">
                                      <p:cBhvr>
                                        <p:cTn id="19" dur="1000" fill="hold"/>
                                        <p:tgtEl>
                                          <p:spTgt spid="101379">
                                            <p:txEl>
                                              <p:pRg st="1" end="1"/>
                                            </p:txEl>
                                          </p:spTgt>
                                        </p:tgtEl>
                                        <p:attrNameLst>
                                          <p:attrName>ppt_y</p:attrName>
                                        </p:attrNameLst>
                                      </p:cBhvr>
                                      <p:tavLst>
                                        <p:tav tm="0">
                                          <p:val>
                                            <p:strVal val="#ppt_y"/>
                                          </p:val>
                                        </p:tav>
                                        <p:tav tm="100000">
                                          <p:val>
                                            <p:strVal val="#ppt_y"/>
                                          </p:val>
                                        </p:tav>
                                      </p:tavLst>
                                    </p:anim>
                                    <p:anim calcmode="lin" valueType="num">
                                      <p:cBhvr>
                                        <p:cTn id="20" dur="1000" fill="hold"/>
                                        <p:tgtEl>
                                          <p:spTgt spid="101379">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101379">
                                            <p:txEl>
                                              <p:pRg st="1" end="1"/>
                                            </p:txEl>
                                          </p:spTgt>
                                        </p:tgtEl>
                                        <p:attrNameLst>
                                          <p:attrName>ppt_h</p:attrName>
                                        </p:attrNameLst>
                                      </p:cBhvr>
                                      <p:tavLst>
                                        <p:tav tm="0">
                                          <p:val>
                                            <p:strVal val="#ppt_h"/>
                                          </p:val>
                                        </p:tav>
                                        <p:tav tm="100000">
                                          <p:val>
                                            <p:strVal val="#ppt_h"/>
                                          </p:val>
                                        </p:tav>
                                      </p:tavLst>
                                    </p:anim>
                                  </p:childTnLst>
                                </p:cTn>
                              </p:par>
                            </p:childTnLst>
                          </p:cTn>
                        </p:par>
                        <p:par>
                          <p:cTn id="22" fill="hold">
                            <p:stCondLst>
                              <p:cond delay="4500"/>
                            </p:stCondLst>
                            <p:childTnLst>
                              <p:par>
                                <p:cTn id="23" presetID="17" presetClass="entr" presetSubtype="8" fill="hold" grpId="0" nodeType="afterEffect">
                                  <p:stCondLst>
                                    <p:cond delay="1000"/>
                                  </p:stCondLst>
                                  <p:childTnLst>
                                    <p:set>
                                      <p:cBhvr>
                                        <p:cTn id="24" dur="1" fill="hold">
                                          <p:stCondLst>
                                            <p:cond delay="0"/>
                                          </p:stCondLst>
                                        </p:cTn>
                                        <p:tgtEl>
                                          <p:spTgt spid="101379">
                                            <p:txEl>
                                              <p:pRg st="2" end="2"/>
                                            </p:txEl>
                                          </p:spTgt>
                                        </p:tgtEl>
                                        <p:attrNameLst>
                                          <p:attrName>style.visibility</p:attrName>
                                        </p:attrNameLst>
                                      </p:cBhvr>
                                      <p:to>
                                        <p:strVal val="visible"/>
                                      </p:to>
                                    </p:set>
                                    <p:anim calcmode="lin" valueType="num">
                                      <p:cBhvr>
                                        <p:cTn id="25" dur="1000" fill="hold"/>
                                        <p:tgtEl>
                                          <p:spTgt spid="101379">
                                            <p:txEl>
                                              <p:pRg st="2" end="2"/>
                                            </p:txEl>
                                          </p:spTgt>
                                        </p:tgtEl>
                                        <p:attrNameLst>
                                          <p:attrName>ppt_x</p:attrName>
                                        </p:attrNameLst>
                                      </p:cBhvr>
                                      <p:tavLst>
                                        <p:tav tm="0">
                                          <p:val>
                                            <p:strVal val="#ppt_x-#ppt_w/2"/>
                                          </p:val>
                                        </p:tav>
                                        <p:tav tm="100000">
                                          <p:val>
                                            <p:strVal val="#ppt_x"/>
                                          </p:val>
                                        </p:tav>
                                      </p:tavLst>
                                    </p:anim>
                                    <p:anim calcmode="lin" valueType="num">
                                      <p:cBhvr>
                                        <p:cTn id="26" dur="1000" fill="hold"/>
                                        <p:tgtEl>
                                          <p:spTgt spid="101379">
                                            <p:txEl>
                                              <p:pRg st="2" end="2"/>
                                            </p:txEl>
                                          </p:spTgt>
                                        </p:tgtEl>
                                        <p:attrNameLst>
                                          <p:attrName>ppt_y</p:attrName>
                                        </p:attrNameLst>
                                      </p:cBhvr>
                                      <p:tavLst>
                                        <p:tav tm="0">
                                          <p:val>
                                            <p:strVal val="#ppt_y"/>
                                          </p:val>
                                        </p:tav>
                                        <p:tav tm="100000">
                                          <p:val>
                                            <p:strVal val="#ppt_y"/>
                                          </p:val>
                                        </p:tav>
                                      </p:tavLst>
                                    </p:anim>
                                    <p:anim calcmode="lin" valueType="num">
                                      <p:cBhvr>
                                        <p:cTn id="27" dur="1000" fill="hold"/>
                                        <p:tgtEl>
                                          <p:spTgt spid="101379">
                                            <p:txEl>
                                              <p:pRg st="2" end="2"/>
                                            </p:txEl>
                                          </p:spTgt>
                                        </p:tgtEl>
                                        <p:attrNameLst>
                                          <p:attrName>ppt_w</p:attrName>
                                        </p:attrNameLst>
                                      </p:cBhvr>
                                      <p:tavLst>
                                        <p:tav tm="0">
                                          <p:val>
                                            <p:fltVal val="0"/>
                                          </p:val>
                                        </p:tav>
                                        <p:tav tm="100000">
                                          <p:val>
                                            <p:strVal val="#ppt_w"/>
                                          </p:val>
                                        </p:tav>
                                      </p:tavLst>
                                    </p:anim>
                                    <p:anim calcmode="lin" valueType="num">
                                      <p:cBhvr>
                                        <p:cTn id="28" dur="1000" fill="hold"/>
                                        <p:tgtEl>
                                          <p:spTgt spid="101379">
                                            <p:txEl>
                                              <p:pRg st="2" end="2"/>
                                            </p:txEl>
                                          </p:spTgt>
                                        </p:tgtEl>
                                        <p:attrNameLst>
                                          <p:attrName>ppt_h</p:attrName>
                                        </p:attrNameLst>
                                      </p:cBhvr>
                                      <p:tavLst>
                                        <p:tav tm="0">
                                          <p:val>
                                            <p:strVal val="#ppt_h"/>
                                          </p:val>
                                        </p:tav>
                                        <p:tav tm="100000">
                                          <p:val>
                                            <p:strVal val="#ppt_h"/>
                                          </p:val>
                                        </p:tav>
                                      </p:tavLst>
                                    </p:anim>
                                  </p:childTnLst>
                                </p:cTn>
                              </p:par>
                            </p:childTnLst>
                          </p:cTn>
                        </p:par>
                        <p:par>
                          <p:cTn id="29" fill="hold">
                            <p:stCondLst>
                              <p:cond delay="6500"/>
                            </p:stCondLst>
                            <p:childTnLst>
                              <p:par>
                                <p:cTn id="30" presetID="17" presetClass="entr" presetSubtype="8" fill="hold" grpId="0" nodeType="afterEffect">
                                  <p:stCondLst>
                                    <p:cond delay="1000"/>
                                  </p:stCondLst>
                                  <p:childTnLst>
                                    <p:set>
                                      <p:cBhvr>
                                        <p:cTn id="31" dur="1" fill="hold">
                                          <p:stCondLst>
                                            <p:cond delay="0"/>
                                          </p:stCondLst>
                                        </p:cTn>
                                        <p:tgtEl>
                                          <p:spTgt spid="101379">
                                            <p:txEl>
                                              <p:pRg st="3" end="3"/>
                                            </p:txEl>
                                          </p:spTgt>
                                        </p:tgtEl>
                                        <p:attrNameLst>
                                          <p:attrName>style.visibility</p:attrName>
                                        </p:attrNameLst>
                                      </p:cBhvr>
                                      <p:to>
                                        <p:strVal val="visible"/>
                                      </p:to>
                                    </p:set>
                                    <p:anim calcmode="lin" valueType="num">
                                      <p:cBhvr>
                                        <p:cTn id="32" dur="1000" fill="hold"/>
                                        <p:tgtEl>
                                          <p:spTgt spid="101379">
                                            <p:txEl>
                                              <p:pRg st="3" end="3"/>
                                            </p:txEl>
                                          </p:spTgt>
                                        </p:tgtEl>
                                        <p:attrNameLst>
                                          <p:attrName>ppt_x</p:attrName>
                                        </p:attrNameLst>
                                      </p:cBhvr>
                                      <p:tavLst>
                                        <p:tav tm="0">
                                          <p:val>
                                            <p:strVal val="#ppt_x-#ppt_w/2"/>
                                          </p:val>
                                        </p:tav>
                                        <p:tav tm="100000">
                                          <p:val>
                                            <p:strVal val="#ppt_x"/>
                                          </p:val>
                                        </p:tav>
                                      </p:tavLst>
                                    </p:anim>
                                    <p:anim calcmode="lin" valueType="num">
                                      <p:cBhvr>
                                        <p:cTn id="33" dur="1000" fill="hold"/>
                                        <p:tgtEl>
                                          <p:spTgt spid="101379">
                                            <p:txEl>
                                              <p:pRg st="3" end="3"/>
                                            </p:txEl>
                                          </p:spTgt>
                                        </p:tgtEl>
                                        <p:attrNameLst>
                                          <p:attrName>ppt_y</p:attrName>
                                        </p:attrNameLst>
                                      </p:cBhvr>
                                      <p:tavLst>
                                        <p:tav tm="0">
                                          <p:val>
                                            <p:strVal val="#ppt_y"/>
                                          </p:val>
                                        </p:tav>
                                        <p:tav tm="100000">
                                          <p:val>
                                            <p:strVal val="#ppt_y"/>
                                          </p:val>
                                        </p:tav>
                                      </p:tavLst>
                                    </p:anim>
                                    <p:anim calcmode="lin" valueType="num">
                                      <p:cBhvr>
                                        <p:cTn id="34" dur="1000" fill="hold"/>
                                        <p:tgtEl>
                                          <p:spTgt spid="101379">
                                            <p:txEl>
                                              <p:pRg st="3" end="3"/>
                                            </p:txEl>
                                          </p:spTgt>
                                        </p:tgtEl>
                                        <p:attrNameLst>
                                          <p:attrName>ppt_w</p:attrName>
                                        </p:attrNameLst>
                                      </p:cBhvr>
                                      <p:tavLst>
                                        <p:tav tm="0">
                                          <p:val>
                                            <p:fltVal val="0"/>
                                          </p:val>
                                        </p:tav>
                                        <p:tav tm="100000">
                                          <p:val>
                                            <p:strVal val="#ppt_w"/>
                                          </p:val>
                                        </p:tav>
                                      </p:tavLst>
                                    </p:anim>
                                    <p:anim calcmode="lin" valueType="num">
                                      <p:cBhvr>
                                        <p:cTn id="35" dur="1000" fill="hold"/>
                                        <p:tgtEl>
                                          <p:spTgt spid="101379">
                                            <p:txEl>
                                              <p:pRg st="3" end="3"/>
                                            </p:txEl>
                                          </p:spTgt>
                                        </p:tgtEl>
                                        <p:attrNameLst>
                                          <p:attrName>ppt_h</p:attrName>
                                        </p:attrNameLst>
                                      </p:cBhvr>
                                      <p:tavLst>
                                        <p:tav tm="0">
                                          <p:val>
                                            <p:strVal val="#ppt_h"/>
                                          </p:val>
                                        </p:tav>
                                        <p:tav tm="100000">
                                          <p:val>
                                            <p:strVal val="#ppt_h"/>
                                          </p:val>
                                        </p:tav>
                                      </p:tavLst>
                                    </p:anim>
                                  </p:childTnLst>
                                </p:cTn>
                              </p:par>
                            </p:childTnLst>
                          </p:cTn>
                        </p:par>
                        <p:par>
                          <p:cTn id="36" fill="hold">
                            <p:stCondLst>
                              <p:cond delay="8500"/>
                            </p:stCondLst>
                            <p:childTnLst>
                              <p:par>
                                <p:cTn id="37" presetID="17" presetClass="entr" presetSubtype="8" fill="hold" grpId="0" nodeType="afterEffect">
                                  <p:stCondLst>
                                    <p:cond delay="1000"/>
                                  </p:stCondLst>
                                  <p:childTnLst>
                                    <p:set>
                                      <p:cBhvr>
                                        <p:cTn id="38" dur="1" fill="hold">
                                          <p:stCondLst>
                                            <p:cond delay="0"/>
                                          </p:stCondLst>
                                        </p:cTn>
                                        <p:tgtEl>
                                          <p:spTgt spid="101379">
                                            <p:txEl>
                                              <p:pRg st="4" end="4"/>
                                            </p:txEl>
                                          </p:spTgt>
                                        </p:tgtEl>
                                        <p:attrNameLst>
                                          <p:attrName>style.visibility</p:attrName>
                                        </p:attrNameLst>
                                      </p:cBhvr>
                                      <p:to>
                                        <p:strVal val="visible"/>
                                      </p:to>
                                    </p:set>
                                    <p:anim calcmode="lin" valueType="num">
                                      <p:cBhvr>
                                        <p:cTn id="39" dur="1000" fill="hold"/>
                                        <p:tgtEl>
                                          <p:spTgt spid="101379">
                                            <p:txEl>
                                              <p:pRg st="4" end="4"/>
                                            </p:txEl>
                                          </p:spTgt>
                                        </p:tgtEl>
                                        <p:attrNameLst>
                                          <p:attrName>ppt_x</p:attrName>
                                        </p:attrNameLst>
                                      </p:cBhvr>
                                      <p:tavLst>
                                        <p:tav tm="0">
                                          <p:val>
                                            <p:strVal val="#ppt_x-#ppt_w/2"/>
                                          </p:val>
                                        </p:tav>
                                        <p:tav tm="100000">
                                          <p:val>
                                            <p:strVal val="#ppt_x"/>
                                          </p:val>
                                        </p:tav>
                                      </p:tavLst>
                                    </p:anim>
                                    <p:anim calcmode="lin" valueType="num">
                                      <p:cBhvr>
                                        <p:cTn id="40" dur="1000" fill="hold"/>
                                        <p:tgtEl>
                                          <p:spTgt spid="101379">
                                            <p:txEl>
                                              <p:pRg st="4" end="4"/>
                                            </p:txEl>
                                          </p:spTgt>
                                        </p:tgtEl>
                                        <p:attrNameLst>
                                          <p:attrName>ppt_y</p:attrName>
                                        </p:attrNameLst>
                                      </p:cBhvr>
                                      <p:tavLst>
                                        <p:tav tm="0">
                                          <p:val>
                                            <p:strVal val="#ppt_y"/>
                                          </p:val>
                                        </p:tav>
                                        <p:tav tm="100000">
                                          <p:val>
                                            <p:strVal val="#ppt_y"/>
                                          </p:val>
                                        </p:tav>
                                      </p:tavLst>
                                    </p:anim>
                                    <p:anim calcmode="lin" valueType="num">
                                      <p:cBhvr>
                                        <p:cTn id="41" dur="1000" fill="hold"/>
                                        <p:tgtEl>
                                          <p:spTgt spid="101379">
                                            <p:txEl>
                                              <p:pRg st="4" end="4"/>
                                            </p:txEl>
                                          </p:spTgt>
                                        </p:tgtEl>
                                        <p:attrNameLst>
                                          <p:attrName>ppt_w</p:attrName>
                                        </p:attrNameLst>
                                      </p:cBhvr>
                                      <p:tavLst>
                                        <p:tav tm="0">
                                          <p:val>
                                            <p:fltVal val="0"/>
                                          </p:val>
                                        </p:tav>
                                        <p:tav tm="100000">
                                          <p:val>
                                            <p:strVal val="#ppt_w"/>
                                          </p:val>
                                        </p:tav>
                                      </p:tavLst>
                                    </p:anim>
                                    <p:anim calcmode="lin" valueType="num">
                                      <p:cBhvr>
                                        <p:cTn id="42" dur="1000" fill="hold"/>
                                        <p:tgtEl>
                                          <p:spTgt spid="101379">
                                            <p:txEl>
                                              <p:pRg st="4" end="4"/>
                                            </p:txEl>
                                          </p:spTgt>
                                        </p:tgtEl>
                                        <p:attrNameLst>
                                          <p:attrName>ppt_h</p:attrName>
                                        </p:attrNameLst>
                                      </p:cBhvr>
                                      <p:tavLst>
                                        <p:tav tm="0">
                                          <p:val>
                                            <p:strVal val="#ppt_h"/>
                                          </p:val>
                                        </p:tav>
                                        <p:tav tm="100000">
                                          <p:val>
                                            <p:strVal val="#ppt_h"/>
                                          </p:val>
                                        </p:tav>
                                      </p:tavLst>
                                    </p:anim>
                                  </p:childTnLst>
                                </p:cTn>
                              </p:par>
                            </p:childTnLst>
                          </p:cTn>
                        </p:par>
                        <p:par>
                          <p:cTn id="43" fill="hold">
                            <p:stCondLst>
                              <p:cond delay="10500"/>
                            </p:stCondLst>
                            <p:childTnLst>
                              <p:par>
                                <p:cTn id="44" presetID="17" presetClass="entr" presetSubtype="8" fill="hold" grpId="0" nodeType="afterEffect">
                                  <p:stCondLst>
                                    <p:cond delay="1000"/>
                                  </p:stCondLst>
                                  <p:childTnLst>
                                    <p:set>
                                      <p:cBhvr>
                                        <p:cTn id="45" dur="1" fill="hold">
                                          <p:stCondLst>
                                            <p:cond delay="0"/>
                                          </p:stCondLst>
                                        </p:cTn>
                                        <p:tgtEl>
                                          <p:spTgt spid="101379">
                                            <p:txEl>
                                              <p:pRg st="5" end="5"/>
                                            </p:txEl>
                                          </p:spTgt>
                                        </p:tgtEl>
                                        <p:attrNameLst>
                                          <p:attrName>style.visibility</p:attrName>
                                        </p:attrNameLst>
                                      </p:cBhvr>
                                      <p:to>
                                        <p:strVal val="visible"/>
                                      </p:to>
                                    </p:set>
                                    <p:anim calcmode="lin" valueType="num">
                                      <p:cBhvr>
                                        <p:cTn id="46" dur="1000" fill="hold"/>
                                        <p:tgtEl>
                                          <p:spTgt spid="101379">
                                            <p:txEl>
                                              <p:pRg st="5" end="5"/>
                                            </p:txEl>
                                          </p:spTgt>
                                        </p:tgtEl>
                                        <p:attrNameLst>
                                          <p:attrName>ppt_x</p:attrName>
                                        </p:attrNameLst>
                                      </p:cBhvr>
                                      <p:tavLst>
                                        <p:tav tm="0">
                                          <p:val>
                                            <p:strVal val="#ppt_x-#ppt_w/2"/>
                                          </p:val>
                                        </p:tav>
                                        <p:tav tm="100000">
                                          <p:val>
                                            <p:strVal val="#ppt_x"/>
                                          </p:val>
                                        </p:tav>
                                      </p:tavLst>
                                    </p:anim>
                                    <p:anim calcmode="lin" valueType="num">
                                      <p:cBhvr>
                                        <p:cTn id="47" dur="1000" fill="hold"/>
                                        <p:tgtEl>
                                          <p:spTgt spid="101379">
                                            <p:txEl>
                                              <p:pRg st="5" end="5"/>
                                            </p:txEl>
                                          </p:spTgt>
                                        </p:tgtEl>
                                        <p:attrNameLst>
                                          <p:attrName>ppt_y</p:attrName>
                                        </p:attrNameLst>
                                      </p:cBhvr>
                                      <p:tavLst>
                                        <p:tav tm="0">
                                          <p:val>
                                            <p:strVal val="#ppt_y"/>
                                          </p:val>
                                        </p:tav>
                                        <p:tav tm="100000">
                                          <p:val>
                                            <p:strVal val="#ppt_y"/>
                                          </p:val>
                                        </p:tav>
                                      </p:tavLst>
                                    </p:anim>
                                    <p:anim calcmode="lin" valueType="num">
                                      <p:cBhvr>
                                        <p:cTn id="48" dur="1000" fill="hold"/>
                                        <p:tgtEl>
                                          <p:spTgt spid="101379">
                                            <p:txEl>
                                              <p:pRg st="5" end="5"/>
                                            </p:txEl>
                                          </p:spTgt>
                                        </p:tgtEl>
                                        <p:attrNameLst>
                                          <p:attrName>ppt_w</p:attrName>
                                        </p:attrNameLst>
                                      </p:cBhvr>
                                      <p:tavLst>
                                        <p:tav tm="0">
                                          <p:val>
                                            <p:fltVal val="0"/>
                                          </p:val>
                                        </p:tav>
                                        <p:tav tm="100000">
                                          <p:val>
                                            <p:strVal val="#ppt_w"/>
                                          </p:val>
                                        </p:tav>
                                      </p:tavLst>
                                    </p:anim>
                                    <p:anim calcmode="lin" valueType="num">
                                      <p:cBhvr>
                                        <p:cTn id="49" dur="1000" fill="hold"/>
                                        <p:tgtEl>
                                          <p:spTgt spid="101379">
                                            <p:txEl>
                                              <p:pRg st="5" end="5"/>
                                            </p:txEl>
                                          </p:spTgt>
                                        </p:tgtEl>
                                        <p:attrNameLst>
                                          <p:attrName>ppt_h</p:attrName>
                                        </p:attrNameLst>
                                      </p:cBhvr>
                                      <p:tavLst>
                                        <p:tav tm="0">
                                          <p:val>
                                            <p:strVal val="#ppt_h"/>
                                          </p:val>
                                        </p:tav>
                                        <p:tav tm="100000">
                                          <p:val>
                                            <p:strVal val="#ppt_h"/>
                                          </p:val>
                                        </p:tav>
                                      </p:tavLst>
                                    </p:anim>
                                  </p:childTnLst>
                                </p:cTn>
                              </p:par>
                            </p:childTnLst>
                          </p:cTn>
                        </p:par>
                        <p:par>
                          <p:cTn id="50" fill="hold">
                            <p:stCondLst>
                              <p:cond delay="12500"/>
                            </p:stCondLst>
                            <p:childTnLst>
                              <p:par>
                                <p:cTn id="51" presetID="17" presetClass="entr" presetSubtype="8" fill="hold" grpId="0" nodeType="afterEffect">
                                  <p:stCondLst>
                                    <p:cond delay="1000"/>
                                  </p:stCondLst>
                                  <p:childTnLst>
                                    <p:set>
                                      <p:cBhvr>
                                        <p:cTn id="52" dur="1" fill="hold">
                                          <p:stCondLst>
                                            <p:cond delay="0"/>
                                          </p:stCondLst>
                                        </p:cTn>
                                        <p:tgtEl>
                                          <p:spTgt spid="101379">
                                            <p:txEl>
                                              <p:pRg st="6" end="6"/>
                                            </p:txEl>
                                          </p:spTgt>
                                        </p:tgtEl>
                                        <p:attrNameLst>
                                          <p:attrName>style.visibility</p:attrName>
                                        </p:attrNameLst>
                                      </p:cBhvr>
                                      <p:to>
                                        <p:strVal val="visible"/>
                                      </p:to>
                                    </p:set>
                                    <p:anim calcmode="lin" valueType="num">
                                      <p:cBhvr>
                                        <p:cTn id="53" dur="1000" fill="hold"/>
                                        <p:tgtEl>
                                          <p:spTgt spid="101379">
                                            <p:txEl>
                                              <p:pRg st="6" end="6"/>
                                            </p:txEl>
                                          </p:spTgt>
                                        </p:tgtEl>
                                        <p:attrNameLst>
                                          <p:attrName>ppt_x</p:attrName>
                                        </p:attrNameLst>
                                      </p:cBhvr>
                                      <p:tavLst>
                                        <p:tav tm="0">
                                          <p:val>
                                            <p:strVal val="#ppt_x-#ppt_w/2"/>
                                          </p:val>
                                        </p:tav>
                                        <p:tav tm="100000">
                                          <p:val>
                                            <p:strVal val="#ppt_x"/>
                                          </p:val>
                                        </p:tav>
                                      </p:tavLst>
                                    </p:anim>
                                    <p:anim calcmode="lin" valueType="num">
                                      <p:cBhvr>
                                        <p:cTn id="54" dur="1000" fill="hold"/>
                                        <p:tgtEl>
                                          <p:spTgt spid="101379">
                                            <p:txEl>
                                              <p:pRg st="6" end="6"/>
                                            </p:txEl>
                                          </p:spTgt>
                                        </p:tgtEl>
                                        <p:attrNameLst>
                                          <p:attrName>ppt_y</p:attrName>
                                        </p:attrNameLst>
                                      </p:cBhvr>
                                      <p:tavLst>
                                        <p:tav tm="0">
                                          <p:val>
                                            <p:strVal val="#ppt_y"/>
                                          </p:val>
                                        </p:tav>
                                        <p:tav tm="100000">
                                          <p:val>
                                            <p:strVal val="#ppt_y"/>
                                          </p:val>
                                        </p:tav>
                                      </p:tavLst>
                                    </p:anim>
                                    <p:anim calcmode="lin" valueType="num">
                                      <p:cBhvr>
                                        <p:cTn id="55" dur="1000" fill="hold"/>
                                        <p:tgtEl>
                                          <p:spTgt spid="101379">
                                            <p:txEl>
                                              <p:pRg st="6" end="6"/>
                                            </p:txEl>
                                          </p:spTgt>
                                        </p:tgtEl>
                                        <p:attrNameLst>
                                          <p:attrName>ppt_w</p:attrName>
                                        </p:attrNameLst>
                                      </p:cBhvr>
                                      <p:tavLst>
                                        <p:tav tm="0">
                                          <p:val>
                                            <p:fltVal val="0"/>
                                          </p:val>
                                        </p:tav>
                                        <p:tav tm="100000">
                                          <p:val>
                                            <p:strVal val="#ppt_w"/>
                                          </p:val>
                                        </p:tav>
                                      </p:tavLst>
                                    </p:anim>
                                    <p:anim calcmode="lin" valueType="num">
                                      <p:cBhvr>
                                        <p:cTn id="56" dur="1000" fill="hold"/>
                                        <p:tgtEl>
                                          <p:spTgt spid="101379">
                                            <p:txEl>
                                              <p:pRg st="6" end="6"/>
                                            </p:txEl>
                                          </p:spTgt>
                                        </p:tgtEl>
                                        <p:attrNameLst>
                                          <p:attrName>ppt_h</p:attrName>
                                        </p:attrNameLst>
                                      </p:cBhvr>
                                      <p:tavLst>
                                        <p:tav tm="0">
                                          <p:val>
                                            <p:strVal val="#ppt_h"/>
                                          </p:val>
                                        </p:tav>
                                        <p:tav tm="100000">
                                          <p:val>
                                            <p:strVal val="#ppt_h"/>
                                          </p:val>
                                        </p:tav>
                                      </p:tavLst>
                                    </p:anim>
                                  </p:childTnLst>
                                </p:cTn>
                              </p:par>
                            </p:childTnLst>
                          </p:cTn>
                        </p:par>
                        <p:par>
                          <p:cTn id="57" fill="hold">
                            <p:stCondLst>
                              <p:cond delay="14500"/>
                            </p:stCondLst>
                            <p:childTnLst>
                              <p:par>
                                <p:cTn id="58" presetID="17" presetClass="entr" presetSubtype="8" fill="hold" grpId="0" nodeType="afterEffect">
                                  <p:stCondLst>
                                    <p:cond delay="1000"/>
                                  </p:stCondLst>
                                  <p:childTnLst>
                                    <p:set>
                                      <p:cBhvr>
                                        <p:cTn id="59" dur="1" fill="hold">
                                          <p:stCondLst>
                                            <p:cond delay="0"/>
                                          </p:stCondLst>
                                        </p:cTn>
                                        <p:tgtEl>
                                          <p:spTgt spid="101379">
                                            <p:txEl>
                                              <p:pRg st="7" end="7"/>
                                            </p:txEl>
                                          </p:spTgt>
                                        </p:tgtEl>
                                        <p:attrNameLst>
                                          <p:attrName>style.visibility</p:attrName>
                                        </p:attrNameLst>
                                      </p:cBhvr>
                                      <p:to>
                                        <p:strVal val="visible"/>
                                      </p:to>
                                    </p:set>
                                    <p:anim calcmode="lin" valueType="num">
                                      <p:cBhvr>
                                        <p:cTn id="60" dur="1000" fill="hold"/>
                                        <p:tgtEl>
                                          <p:spTgt spid="101379">
                                            <p:txEl>
                                              <p:pRg st="7" end="7"/>
                                            </p:txEl>
                                          </p:spTgt>
                                        </p:tgtEl>
                                        <p:attrNameLst>
                                          <p:attrName>ppt_x</p:attrName>
                                        </p:attrNameLst>
                                      </p:cBhvr>
                                      <p:tavLst>
                                        <p:tav tm="0">
                                          <p:val>
                                            <p:strVal val="#ppt_x-#ppt_w/2"/>
                                          </p:val>
                                        </p:tav>
                                        <p:tav tm="100000">
                                          <p:val>
                                            <p:strVal val="#ppt_x"/>
                                          </p:val>
                                        </p:tav>
                                      </p:tavLst>
                                    </p:anim>
                                    <p:anim calcmode="lin" valueType="num">
                                      <p:cBhvr>
                                        <p:cTn id="61" dur="1000" fill="hold"/>
                                        <p:tgtEl>
                                          <p:spTgt spid="101379">
                                            <p:txEl>
                                              <p:pRg st="7" end="7"/>
                                            </p:txEl>
                                          </p:spTgt>
                                        </p:tgtEl>
                                        <p:attrNameLst>
                                          <p:attrName>ppt_y</p:attrName>
                                        </p:attrNameLst>
                                      </p:cBhvr>
                                      <p:tavLst>
                                        <p:tav tm="0">
                                          <p:val>
                                            <p:strVal val="#ppt_y"/>
                                          </p:val>
                                        </p:tav>
                                        <p:tav tm="100000">
                                          <p:val>
                                            <p:strVal val="#ppt_y"/>
                                          </p:val>
                                        </p:tav>
                                      </p:tavLst>
                                    </p:anim>
                                    <p:anim calcmode="lin" valueType="num">
                                      <p:cBhvr>
                                        <p:cTn id="62" dur="1000" fill="hold"/>
                                        <p:tgtEl>
                                          <p:spTgt spid="101379">
                                            <p:txEl>
                                              <p:pRg st="7" end="7"/>
                                            </p:txEl>
                                          </p:spTgt>
                                        </p:tgtEl>
                                        <p:attrNameLst>
                                          <p:attrName>ppt_w</p:attrName>
                                        </p:attrNameLst>
                                      </p:cBhvr>
                                      <p:tavLst>
                                        <p:tav tm="0">
                                          <p:val>
                                            <p:fltVal val="0"/>
                                          </p:val>
                                        </p:tav>
                                        <p:tav tm="100000">
                                          <p:val>
                                            <p:strVal val="#ppt_w"/>
                                          </p:val>
                                        </p:tav>
                                      </p:tavLst>
                                    </p:anim>
                                    <p:anim calcmode="lin" valueType="num">
                                      <p:cBhvr>
                                        <p:cTn id="63" dur="1000" fill="hold"/>
                                        <p:tgtEl>
                                          <p:spTgt spid="101379">
                                            <p:txEl>
                                              <p:pRg st="7" end="7"/>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8" grpId="0" autoUpdateAnimBg="0"/>
      <p:bldP spid="101379" grpId="0" build="p" autoUpdateAnimBg="0" advAuto="8000"/>
    </p:bldLst>
  </p:timing>
</p:sld>
</file>

<file path=ppt/theme/theme1.xml><?xml version="1.0" encoding="utf-8"?>
<a:theme xmlns:a="http://schemas.openxmlformats.org/drawingml/2006/main" name="1_White with Blue Bar Segoe Template">
  <a:themeElements>
    <a:clrScheme name="White - blue accents template template">
      <a:dk1>
        <a:srgbClr val="000000"/>
      </a:dk1>
      <a:lt1>
        <a:srgbClr val="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EEFD162-EDAF-40F1-8DE6-8C07E9AEC85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1_White with Blue Bar Segoe Template</Template>
  <TotalTime>9581</TotalTime>
  <Words>304</Words>
  <Application>Microsoft Office PowerPoint</Application>
  <PresentationFormat>On-screen Show (4:3)</PresentationFormat>
  <Paragraphs>36</Paragraphs>
  <Slides>7</Slides>
  <Notes>2</Notes>
  <HiddenSlides>0</HiddenSlides>
  <MMClips>0</MMClips>
  <ScaleCrop>false</ScaleCrop>
  <HeadingPairs>
    <vt:vector size="4" baseType="variant">
      <vt:variant>
        <vt:lpstr>Theme</vt:lpstr>
      </vt:variant>
      <vt:variant>
        <vt:i4>2</vt:i4>
      </vt:variant>
      <vt:variant>
        <vt:lpstr>Slide Titles</vt:lpstr>
      </vt:variant>
      <vt:variant>
        <vt:i4>7</vt:i4>
      </vt:variant>
    </vt:vector>
  </HeadingPairs>
  <TitlesOfParts>
    <vt:vector size="9" baseType="lpstr">
      <vt:lpstr>1_White with Blue Bar Segoe Template</vt:lpstr>
      <vt:lpstr>White with Courier font for code slides</vt:lpstr>
      <vt:lpstr>Choices, Choices, Choices</vt:lpstr>
      <vt:lpstr>Some Choices Are Complex</vt:lpstr>
      <vt:lpstr>Some Choices Are Complex</vt:lpstr>
      <vt:lpstr>Some Choices Are Complex</vt:lpstr>
      <vt:lpstr>Some Choices Are Complex</vt:lpstr>
      <vt:lpstr>Some Choices Are Simple</vt:lpstr>
      <vt:lpstr>The Plan of Salvation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Choices, Choices, Choices</dc:title>
  <dc:creator>Owner</dc:creator>
  <cp:keywords/>
  <cp:lastModifiedBy>Danny McKibben</cp:lastModifiedBy>
  <cp:revision>856</cp:revision>
  <dcterms:created xsi:type="dcterms:W3CDTF">2014-04-26T20:17:33Z</dcterms:created>
  <dcterms:modified xsi:type="dcterms:W3CDTF">2014-05-04T16:13:30Z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TC102867899990</vt:lpwstr>
  </property>
</Properties>
</file>