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6" r:id="rId2"/>
    <p:sldId id="260" r:id="rId3"/>
  </p:sldIdLst>
  <p:sldSz cx="9144000" cy="6858000" type="screen4x3"/>
  <p:notesSz cx="6858000" cy="9144000"/>
  <p:embeddedFontLst>
    <p:embeddedFont>
      <p:font typeface="Constantia" pitchFamily="18" charset="0"/>
      <p:regular r:id="rId5"/>
      <p:bold r:id="rId6"/>
      <p:italic r:id="rId7"/>
      <p:boldItalic r:id="rId8"/>
    </p:embeddedFont>
    <p:embeddedFont>
      <p:font typeface="Calibri" pitchFamily="34" charset="0"/>
      <p:regular r:id="rId9"/>
      <p:bold r:id="rId10"/>
      <p:italic r:id="rId11"/>
      <p:boldItalic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theme" Target="theme/theme1.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308421-5147-4053-8B5A-E0267B70B26B}" type="datetimeFigureOut">
              <a:rPr lang="en-US" smtClean="0"/>
              <a:pPr/>
              <a:t>4/29/2014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635D03-86AE-4AD8-ACE7-9D53BE1CCC27}" type="slidenum">
              <a:rPr lang="en-US" smtClean="0"/>
              <a:pPr/>
              <a:t>‹#›</a:t>
            </a:fld>
            <a:endParaRPr lang="en-US"/>
          </a:p>
        </p:txBody>
      </p:sp>
    </p:spTree>
    <p:extLst>
      <p:ext uri="{BB962C8B-B14F-4D97-AF65-F5344CB8AC3E}">
        <p14:creationId xmlns:p14="http://schemas.microsoft.com/office/powerpoint/2010/main" xmlns="" val="2615003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C2D08E-5F6B-4EFA-BDA6-A4D8E1317D81}"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2D08E-5F6B-4EFA-BDA6-A4D8E1317D81}"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2D08E-5F6B-4EFA-BDA6-A4D8E1317D81}"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2D08E-5F6B-4EFA-BDA6-A4D8E1317D81}"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C2D08E-5F6B-4EFA-BDA6-A4D8E1317D81}"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C2D08E-5F6B-4EFA-BDA6-A4D8E1317D81}"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C2D08E-5F6B-4EFA-BDA6-A4D8E1317D81}" type="datetimeFigureOut">
              <a:rPr lang="en-US" smtClean="0"/>
              <a:pPr/>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C2D08E-5F6B-4EFA-BDA6-A4D8E1317D81}" type="datetimeFigureOut">
              <a:rPr lang="en-US" smtClean="0"/>
              <a:pPr/>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2D08E-5F6B-4EFA-BDA6-A4D8E1317D81}" type="datetimeFigureOut">
              <a:rPr lang="en-US" smtClean="0"/>
              <a:pPr/>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C2D08E-5F6B-4EFA-BDA6-A4D8E1317D81}"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C2D08E-5F6B-4EFA-BDA6-A4D8E1317D81}"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D5F0C-8381-4C2A-922D-7238D82B3A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2D08E-5F6B-4EFA-BDA6-A4D8E1317D81}" type="datetimeFigureOut">
              <a:rPr lang="en-US" smtClean="0"/>
              <a:pPr/>
              <a:t>4/29/2014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D5F0C-8381-4C2A-922D-7238D82B3A8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lame.jpg"/>
          <p:cNvPicPr>
            <a:picLocks noChangeAspect="1"/>
          </p:cNvPicPr>
          <p:nvPr/>
        </p:nvPicPr>
        <p:blipFill>
          <a:blip r:embed="rId2" cstate="print"/>
          <a:srcRect l="18344"/>
          <a:stretch>
            <a:fillRect/>
          </a:stretch>
        </p:blipFill>
        <p:spPr>
          <a:xfrm>
            <a:off x="0" y="1"/>
            <a:ext cx="4748784" cy="6858000"/>
          </a:xfrm>
          <a:prstGeom prst="rect">
            <a:avLst/>
          </a:prstGeom>
        </p:spPr>
      </p:pic>
      <p:sp>
        <p:nvSpPr>
          <p:cNvPr id="6" name="TextBox 5"/>
          <p:cNvSpPr txBox="1"/>
          <p:nvPr/>
        </p:nvSpPr>
        <p:spPr>
          <a:xfrm>
            <a:off x="381000" y="5689937"/>
            <a:ext cx="8534400" cy="923330"/>
          </a:xfrm>
          <a:prstGeom prst="rect">
            <a:avLst/>
          </a:prstGeom>
          <a:noFill/>
        </p:spPr>
        <p:txBody>
          <a:bodyPr wrap="square" rtlCol="0">
            <a:spAutoFit/>
          </a:bodyPr>
          <a:lstStyle/>
          <a:p>
            <a:r>
              <a:rPr lang="en-US" i="1" dirty="0" smtClean="0">
                <a:latin typeface="Constantia" pitchFamily="18" charset="0"/>
              </a:rPr>
              <a:t>“And it happened, when </a:t>
            </a:r>
            <a:r>
              <a:rPr lang="en-US" i="1" dirty="0" err="1" smtClean="0">
                <a:latin typeface="Constantia" pitchFamily="18" charset="0"/>
              </a:rPr>
              <a:t>Jehudi</a:t>
            </a:r>
            <a:r>
              <a:rPr lang="en-US" i="1" dirty="0" smtClean="0">
                <a:latin typeface="Constantia" pitchFamily="18" charset="0"/>
              </a:rPr>
              <a:t> had read three or four columns, that the king cut it with the scribe’s knife and cast it into the fire that was on the hearth, until all the scroll was consumed in the fire…” </a:t>
            </a:r>
            <a:r>
              <a:rPr lang="en-US" dirty="0" smtClean="0">
                <a:latin typeface="Constantia" pitchFamily="18" charset="0"/>
              </a:rPr>
              <a:t>(Jeremiah 36:23)</a:t>
            </a:r>
            <a:endParaRPr lang="en-US" dirty="0">
              <a:latin typeface="Constantia" pitchFamily="18" charset="0"/>
            </a:endParaRPr>
          </a:p>
        </p:txBody>
      </p:sp>
      <p:sp>
        <p:nvSpPr>
          <p:cNvPr id="7" name="TextBox 6"/>
          <p:cNvSpPr txBox="1"/>
          <p:nvPr/>
        </p:nvSpPr>
        <p:spPr>
          <a:xfrm>
            <a:off x="1905000" y="381000"/>
            <a:ext cx="7239000" cy="1138773"/>
          </a:xfrm>
          <a:prstGeom prst="rect">
            <a:avLst/>
          </a:prstGeom>
          <a:noFill/>
        </p:spPr>
        <p:txBody>
          <a:bodyPr wrap="square" rtlCol="0">
            <a:spAutoFit/>
          </a:bodyPr>
          <a:lstStyle/>
          <a:p>
            <a:pPr algn="r"/>
            <a:r>
              <a:rPr lang="en-US" sz="2400" dirty="0" err="1" smtClean="0">
                <a:latin typeface="Constantia" pitchFamily="18" charset="0"/>
              </a:rPr>
              <a:t>Jehoiakim’s</a:t>
            </a:r>
            <a:r>
              <a:rPr lang="en-US" sz="2400" dirty="0" smtClean="0">
                <a:latin typeface="Constantia" pitchFamily="18" charset="0"/>
              </a:rPr>
              <a:t> Burning of the Scroll:</a:t>
            </a:r>
          </a:p>
          <a:p>
            <a:pPr algn="ctr"/>
            <a:r>
              <a:rPr lang="en-US" sz="4400" b="1" dirty="0" smtClean="0">
                <a:ln>
                  <a:solidFill>
                    <a:sysClr val="windowText" lastClr="000000"/>
                  </a:solidFill>
                </a:ln>
                <a:latin typeface="Constantia" pitchFamily="18" charset="0"/>
              </a:rPr>
              <a:t>What Ma</a:t>
            </a:r>
            <a:r>
              <a:rPr lang="en-US" sz="4400" b="1" dirty="0" smtClean="0">
                <a:latin typeface="Constantia" pitchFamily="18" charset="0"/>
              </a:rPr>
              <a:t>de Him So Angry?</a:t>
            </a:r>
            <a:endParaRPr lang="en-US" sz="4400" b="1" dirty="0">
              <a:latin typeface="Constantia" pitchFamily="18" charset="0"/>
            </a:endParaRPr>
          </a:p>
        </p:txBody>
      </p:sp>
      <p:sp>
        <p:nvSpPr>
          <p:cNvPr id="9" name="TextBox 8"/>
          <p:cNvSpPr txBox="1"/>
          <p:nvPr/>
        </p:nvSpPr>
        <p:spPr>
          <a:xfrm>
            <a:off x="1905000" y="381000"/>
            <a:ext cx="7239000" cy="1138773"/>
          </a:xfrm>
          <a:prstGeom prst="rect">
            <a:avLst/>
          </a:prstGeom>
          <a:noFill/>
        </p:spPr>
        <p:txBody>
          <a:bodyPr wrap="square" rtlCol="0">
            <a:spAutoFit/>
          </a:bodyPr>
          <a:lstStyle/>
          <a:p>
            <a:pPr algn="r"/>
            <a:endParaRPr lang="en-US" sz="2400" dirty="0" smtClean="0">
              <a:latin typeface="Constantia" pitchFamily="18" charset="0"/>
            </a:endParaRPr>
          </a:p>
          <a:p>
            <a:pPr algn="ctr"/>
            <a:r>
              <a:rPr lang="en-US" sz="4400" b="1" dirty="0" smtClean="0">
                <a:ln>
                  <a:solidFill>
                    <a:sysClr val="windowText" lastClr="000000"/>
                  </a:solidFill>
                </a:ln>
                <a:latin typeface="Constantia" pitchFamily="18" charset="0"/>
              </a:rPr>
              <a:t>What Di</a:t>
            </a:r>
            <a:r>
              <a:rPr lang="en-US" sz="4400" b="1" dirty="0" smtClean="0">
                <a:latin typeface="Constantia" pitchFamily="18" charset="0"/>
              </a:rPr>
              <a:t>d</a:t>
            </a:r>
            <a:r>
              <a:rPr lang="en-US" sz="4400" b="1" dirty="0" smtClean="0">
                <a:ln>
                  <a:solidFill>
                    <a:sysClr val="windowText" lastClr="000000"/>
                  </a:solidFill>
                </a:ln>
                <a:latin typeface="Constantia" pitchFamily="18" charset="0"/>
              </a:rPr>
              <a:t> </a:t>
            </a:r>
            <a:r>
              <a:rPr lang="en-US" sz="4400" b="1" dirty="0" smtClean="0">
                <a:latin typeface="Constantia" pitchFamily="18" charset="0"/>
              </a:rPr>
              <a:t>He Accomplish?</a:t>
            </a:r>
            <a:endParaRPr lang="en-US" sz="4400" b="1" dirty="0">
              <a:latin typeface="Constantia" pitchFamily="18" charset="0"/>
            </a:endParaRPr>
          </a:p>
        </p:txBody>
      </p:sp>
      <p:sp>
        <p:nvSpPr>
          <p:cNvPr id="11" name="TextBox 10"/>
          <p:cNvSpPr txBox="1"/>
          <p:nvPr/>
        </p:nvSpPr>
        <p:spPr>
          <a:xfrm>
            <a:off x="762000" y="381000"/>
            <a:ext cx="8382000" cy="1138773"/>
          </a:xfrm>
          <a:prstGeom prst="rect">
            <a:avLst/>
          </a:prstGeom>
          <a:noFill/>
        </p:spPr>
        <p:txBody>
          <a:bodyPr wrap="square" rtlCol="0">
            <a:spAutoFit/>
          </a:bodyPr>
          <a:lstStyle/>
          <a:p>
            <a:pPr algn="r"/>
            <a:endParaRPr lang="en-US" sz="2400" dirty="0" smtClean="0">
              <a:latin typeface="Constantia" pitchFamily="18" charset="0"/>
            </a:endParaRPr>
          </a:p>
          <a:p>
            <a:pPr algn="ctr"/>
            <a:r>
              <a:rPr lang="en-US" sz="4400" b="1" dirty="0" smtClean="0">
                <a:ln>
                  <a:solidFill>
                    <a:sysClr val="windowText" lastClr="000000"/>
                  </a:solidFill>
                </a:ln>
                <a:latin typeface="Constantia" pitchFamily="18" charset="0"/>
              </a:rPr>
              <a:t>What </a:t>
            </a:r>
            <a:r>
              <a:rPr lang="en-US" sz="4400" b="1" dirty="0" smtClean="0">
                <a:ln>
                  <a:solidFill>
                    <a:schemeClr val="bg1"/>
                  </a:solidFill>
                </a:ln>
                <a:latin typeface="Constantia" pitchFamily="18" charset="0"/>
              </a:rPr>
              <a:t>Did He</a:t>
            </a:r>
            <a:r>
              <a:rPr lang="en-US" sz="4400" b="1" dirty="0" smtClean="0">
                <a:latin typeface="Constantia" pitchFamily="18" charset="0"/>
              </a:rPr>
              <a:t> NOT Accomplish?</a:t>
            </a:r>
            <a:endParaRPr lang="en-US" sz="4400" b="1" dirty="0">
              <a:latin typeface="Constantia" pitchFamily="18" charset="0"/>
            </a:endParaRPr>
          </a:p>
        </p:txBody>
      </p:sp>
      <p:sp>
        <p:nvSpPr>
          <p:cNvPr id="10" name="TextBox 9"/>
          <p:cNvSpPr txBox="1"/>
          <p:nvPr/>
        </p:nvSpPr>
        <p:spPr>
          <a:xfrm>
            <a:off x="3810000" y="1981200"/>
            <a:ext cx="5257800" cy="3570208"/>
          </a:xfrm>
          <a:prstGeom prst="rect">
            <a:avLst/>
          </a:prstGeom>
          <a:noFill/>
        </p:spPr>
        <p:txBody>
          <a:bodyPr wrap="square" rtlCol="0">
            <a:spAutoFit/>
          </a:bodyPr>
          <a:lstStyle/>
          <a:p>
            <a:pPr>
              <a:buFont typeface="Wingdings" pitchFamily="2" charset="2"/>
              <a:buChar char="§"/>
            </a:pPr>
            <a:r>
              <a:rPr lang="en-US" sz="2800" dirty="0" smtClean="0">
                <a:solidFill>
                  <a:srgbClr val="FFFFB3"/>
                </a:solidFill>
                <a:latin typeface="Constantia" pitchFamily="18" charset="0"/>
              </a:rPr>
              <a:t> He succeeded in showing </a:t>
            </a:r>
          </a:p>
          <a:p>
            <a:pPr lvl="1">
              <a:spcAft>
                <a:spcPts val="1800"/>
              </a:spcAft>
            </a:pPr>
            <a:r>
              <a:rPr lang="en-US" sz="2800" dirty="0" smtClean="0">
                <a:solidFill>
                  <a:srgbClr val="FFFFB3"/>
                </a:solidFill>
                <a:latin typeface="Constantia" pitchFamily="18" charset="0"/>
              </a:rPr>
              <a:t>contempt for God &amp; His word.</a:t>
            </a:r>
          </a:p>
          <a:p>
            <a:pPr>
              <a:buFont typeface="Wingdings" pitchFamily="2" charset="2"/>
              <a:buChar char="§"/>
            </a:pPr>
            <a:r>
              <a:rPr lang="en-US" sz="2800" spc="-100" dirty="0">
                <a:solidFill>
                  <a:srgbClr val="FFFFB3"/>
                </a:solidFill>
                <a:latin typeface="Constantia" pitchFamily="18" charset="0"/>
              </a:rPr>
              <a:t> </a:t>
            </a:r>
            <a:r>
              <a:rPr lang="en-US" sz="2800" spc="-100" dirty="0" smtClean="0">
                <a:solidFill>
                  <a:srgbClr val="FFFFB3"/>
                </a:solidFill>
                <a:latin typeface="Constantia" pitchFamily="18" charset="0"/>
              </a:rPr>
              <a:t>He succeeded in bringing God’s </a:t>
            </a:r>
          </a:p>
          <a:p>
            <a:pPr lvl="1">
              <a:spcAft>
                <a:spcPts val="1800"/>
              </a:spcAft>
            </a:pPr>
            <a:r>
              <a:rPr lang="en-US" sz="2800" dirty="0" smtClean="0">
                <a:solidFill>
                  <a:srgbClr val="FFFFB3"/>
                </a:solidFill>
                <a:latin typeface="Constantia" pitchFamily="18" charset="0"/>
              </a:rPr>
              <a:t>wrath upon himself.</a:t>
            </a:r>
          </a:p>
          <a:p>
            <a:pPr>
              <a:buFont typeface="Wingdings" pitchFamily="2" charset="2"/>
              <a:buChar char="§"/>
            </a:pPr>
            <a:r>
              <a:rPr lang="en-US" sz="2800" dirty="0">
                <a:solidFill>
                  <a:srgbClr val="FFFFB3"/>
                </a:solidFill>
                <a:latin typeface="Constantia" pitchFamily="18" charset="0"/>
              </a:rPr>
              <a:t> </a:t>
            </a:r>
            <a:r>
              <a:rPr lang="en-US" sz="2800" dirty="0" smtClean="0">
                <a:solidFill>
                  <a:srgbClr val="FFFFB3"/>
                </a:solidFill>
                <a:latin typeface="Constantia" pitchFamily="18" charset="0"/>
              </a:rPr>
              <a:t>He succeeded in showing </a:t>
            </a:r>
          </a:p>
          <a:p>
            <a:pPr lvl="1"/>
            <a:r>
              <a:rPr lang="en-US" sz="2800" dirty="0" smtClean="0">
                <a:solidFill>
                  <a:srgbClr val="FFFFB3"/>
                </a:solidFill>
                <a:latin typeface="Constantia" pitchFamily="18" charset="0"/>
              </a:rPr>
              <a:t>himself to be a stubborn, irrational, rebellious ruler.</a:t>
            </a:r>
            <a:endParaRPr lang="en-US" sz="2800" dirty="0">
              <a:solidFill>
                <a:srgbClr val="FFFFB3"/>
              </a:solidFill>
              <a:latin typeface="Constantia" pitchFamily="18" charset="0"/>
            </a:endParaRPr>
          </a:p>
        </p:txBody>
      </p:sp>
      <p:sp>
        <p:nvSpPr>
          <p:cNvPr id="8" name="TextBox 7"/>
          <p:cNvSpPr txBox="1"/>
          <p:nvPr/>
        </p:nvSpPr>
        <p:spPr>
          <a:xfrm>
            <a:off x="3810000" y="1954411"/>
            <a:ext cx="5029200" cy="3570208"/>
          </a:xfrm>
          <a:prstGeom prst="rect">
            <a:avLst/>
          </a:prstGeom>
          <a:noFill/>
        </p:spPr>
        <p:txBody>
          <a:bodyPr wrap="square" rtlCol="0">
            <a:spAutoFit/>
          </a:bodyPr>
          <a:lstStyle/>
          <a:p>
            <a:pPr>
              <a:buFont typeface="Wingdings" pitchFamily="2" charset="2"/>
              <a:buChar char="§"/>
            </a:pPr>
            <a:r>
              <a:rPr lang="en-US" sz="2800" dirty="0" smtClean="0">
                <a:solidFill>
                  <a:srgbClr val="FFFFB3"/>
                </a:solidFill>
                <a:latin typeface="Constantia" pitchFamily="18" charset="0"/>
              </a:rPr>
              <a:t> He and his people were being </a:t>
            </a:r>
          </a:p>
          <a:p>
            <a:pPr lvl="1">
              <a:spcAft>
                <a:spcPts val="1800"/>
              </a:spcAft>
            </a:pPr>
            <a:r>
              <a:rPr lang="en-US" sz="2800" dirty="0" smtClean="0">
                <a:solidFill>
                  <a:srgbClr val="FFFFB3"/>
                </a:solidFill>
                <a:latin typeface="Constantia" pitchFamily="18" charset="0"/>
              </a:rPr>
              <a:t>told about their sins.</a:t>
            </a:r>
          </a:p>
          <a:p>
            <a:pPr>
              <a:buFont typeface="Wingdings" pitchFamily="2" charset="2"/>
              <a:buChar char="§"/>
            </a:pPr>
            <a:r>
              <a:rPr lang="en-US" sz="2800" dirty="0">
                <a:solidFill>
                  <a:srgbClr val="FFFFB3"/>
                </a:solidFill>
                <a:latin typeface="Constantia" pitchFamily="18" charset="0"/>
              </a:rPr>
              <a:t> </a:t>
            </a:r>
            <a:r>
              <a:rPr lang="en-US" sz="2800" dirty="0" smtClean="0">
                <a:solidFill>
                  <a:srgbClr val="FFFFB3"/>
                </a:solidFill>
                <a:latin typeface="Constantia" pitchFamily="18" charset="0"/>
              </a:rPr>
              <a:t>They were being told they </a:t>
            </a:r>
          </a:p>
          <a:p>
            <a:pPr lvl="1">
              <a:spcAft>
                <a:spcPts val="1800"/>
              </a:spcAft>
            </a:pPr>
            <a:r>
              <a:rPr lang="en-US" sz="2800" dirty="0" smtClean="0">
                <a:solidFill>
                  <a:srgbClr val="FFFFB3"/>
                </a:solidFill>
                <a:latin typeface="Constantia" pitchFamily="18" charset="0"/>
              </a:rPr>
              <a:t>would go into captivity.</a:t>
            </a:r>
          </a:p>
          <a:p>
            <a:pPr>
              <a:buFont typeface="Wingdings" pitchFamily="2" charset="2"/>
              <a:buChar char="§"/>
            </a:pPr>
            <a:r>
              <a:rPr lang="en-US" sz="2800" dirty="0">
                <a:solidFill>
                  <a:srgbClr val="FFFFB3"/>
                </a:solidFill>
                <a:latin typeface="Constantia" pitchFamily="18" charset="0"/>
              </a:rPr>
              <a:t> </a:t>
            </a:r>
            <a:r>
              <a:rPr lang="en-US" sz="2800" dirty="0" smtClean="0">
                <a:solidFill>
                  <a:srgbClr val="FFFFB3"/>
                </a:solidFill>
                <a:latin typeface="Constantia" pitchFamily="18" charset="0"/>
              </a:rPr>
              <a:t>Meanwhile, false prophets </a:t>
            </a:r>
          </a:p>
          <a:p>
            <a:pPr lvl="1"/>
            <a:r>
              <a:rPr lang="en-US" sz="2800" dirty="0" smtClean="0">
                <a:solidFill>
                  <a:srgbClr val="FFFFB3"/>
                </a:solidFill>
                <a:latin typeface="Constantia" pitchFamily="18" charset="0"/>
              </a:rPr>
              <a:t>were telling them what they wanted to hear.</a:t>
            </a:r>
            <a:endParaRPr lang="en-US" sz="2800" dirty="0">
              <a:solidFill>
                <a:srgbClr val="FFFFB3"/>
              </a:solidFill>
              <a:latin typeface="Constantia" pitchFamily="18" charset="0"/>
            </a:endParaRPr>
          </a:p>
        </p:txBody>
      </p:sp>
      <p:sp>
        <p:nvSpPr>
          <p:cNvPr id="12" name="TextBox 11"/>
          <p:cNvSpPr txBox="1"/>
          <p:nvPr/>
        </p:nvSpPr>
        <p:spPr>
          <a:xfrm>
            <a:off x="3810000" y="1966079"/>
            <a:ext cx="5334000" cy="3139321"/>
          </a:xfrm>
          <a:prstGeom prst="rect">
            <a:avLst/>
          </a:prstGeom>
          <a:noFill/>
        </p:spPr>
        <p:txBody>
          <a:bodyPr wrap="square" rtlCol="0">
            <a:spAutoFit/>
          </a:bodyPr>
          <a:lstStyle/>
          <a:p>
            <a:pPr>
              <a:spcAft>
                <a:spcPts val="1800"/>
              </a:spcAft>
              <a:buFont typeface="Wingdings" pitchFamily="2" charset="2"/>
              <a:buChar char="§"/>
            </a:pPr>
            <a:r>
              <a:rPr lang="en-US" sz="2800" dirty="0" smtClean="0">
                <a:solidFill>
                  <a:srgbClr val="FFFFB3"/>
                </a:solidFill>
                <a:latin typeface="Constantia" pitchFamily="18" charset="0"/>
              </a:rPr>
              <a:t> </a:t>
            </a:r>
            <a:r>
              <a:rPr lang="en-US" sz="2800" spc="-100" dirty="0" smtClean="0">
                <a:solidFill>
                  <a:srgbClr val="FFFFB3"/>
                </a:solidFill>
                <a:latin typeface="Constantia" pitchFamily="18" charset="0"/>
              </a:rPr>
              <a:t>He did not destroy God’s word!</a:t>
            </a:r>
          </a:p>
          <a:p>
            <a:pPr>
              <a:buFont typeface="Wingdings" pitchFamily="2" charset="2"/>
              <a:buChar char="§"/>
            </a:pPr>
            <a:r>
              <a:rPr lang="en-US" sz="2800" dirty="0">
                <a:solidFill>
                  <a:srgbClr val="FFFFB3"/>
                </a:solidFill>
                <a:latin typeface="Constantia" pitchFamily="18" charset="0"/>
              </a:rPr>
              <a:t> </a:t>
            </a:r>
            <a:r>
              <a:rPr lang="en-US" sz="2800" dirty="0" smtClean="0">
                <a:solidFill>
                  <a:srgbClr val="FFFFB3"/>
                </a:solidFill>
                <a:latin typeface="Constantia" pitchFamily="18" charset="0"/>
              </a:rPr>
              <a:t>He did not prevent the </a:t>
            </a:r>
          </a:p>
          <a:p>
            <a:pPr lvl="1"/>
            <a:r>
              <a:rPr lang="en-US" sz="2800" dirty="0" smtClean="0">
                <a:solidFill>
                  <a:srgbClr val="FFFFB3"/>
                </a:solidFill>
                <a:latin typeface="Constantia" pitchFamily="18" charset="0"/>
              </a:rPr>
              <a:t>fulfillment of God’s </a:t>
            </a:r>
          </a:p>
          <a:p>
            <a:pPr lvl="1">
              <a:spcAft>
                <a:spcPts val="1800"/>
              </a:spcAft>
            </a:pPr>
            <a:r>
              <a:rPr lang="en-US" sz="2800" dirty="0" smtClean="0">
                <a:solidFill>
                  <a:srgbClr val="FFFFB3"/>
                </a:solidFill>
                <a:latin typeface="Constantia" pitchFamily="18" charset="0"/>
              </a:rPr>
              <a:t>prophecies.</a:t>
            </a:r>
          </a:p>
          <a:p>
            <a:pPr>
              <a:buFont typeface="Wingdings" pitchFamily="2" charset="2"/>
              <a:buChar char="§"/>
            </a:pPr>
            <a:r>
              <a:rPr lang="en-US" sz="2800" dirty="0">
                <a:solidFill>
                  <a:srgbClr val="FFFFB3"/>
                </a:solidFill>
                <a:latin typeface="Constantia" pitchFamily="18" charset="0"/>
              </a:rPr>
              <a:t> </a:t>
            </a:r>
            <a:r>
              <a:rPr lang="en-US" sz="2800" dirty="0" smtClean="0">
                <a:solidFill>
                  <a:srgbClr val="FFFFB3"/>
                </a:solidFill>
                <a:latin typeface="Constantia" pitchFamily="18" charset="0"/>
              </a:rPr>
              <a:t>He did not remove God’s word  </a:t>
            </a:r>
          </a:p>
          <a:p>
            <a:pPr lvl="1"/>
            <a:r>
              <a:rPr lang="en-US" sz="2800" dirty="0" smtClean="0">
                <a:solidFill>
                  <a:srgbClr val="FFFFB3"/>
                </a:solidFill>
                <a:latin typeface="Constantia" pitchFamily="18" charset="0"/>
              </a:rPr>
              <a:t>as the standard of judgment.</a:t>
            </a:r>
            <a:endParaRPr lang="en-US" sz="2800" dirty="0">
              <a:solidFill>
                <a:srgbClr val="FFFFB3"/>
              </a:solidFill>
              <a:latin typeface="Constantia" pitchFamily="18"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nodeType="clickEffect">
                                  <p:stCondLst>
                                    <p:cond delay="0"/>
                                  </p:stCondLst>
                                  <p:iterate type="lt">
                                    <p:tmPct val="0"/>
                                  </p:iterate>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8">
                                            <p:txEl>
                                              <p:pRg st="0" end="0"/>
                                            </p:txEl>
                                          </p:spTgt>
                                        </p:tgtEl>
                                        <p:attrNameLst>
                                          <p:attrName>ppt_y</p:attrName>
                                        </p:attrNameLst>
                                      </p:cBhvr>
                                      <p:tavLst>
                                        <p:tav tm="0">
                                          <p:val>
                                            <p:strVal val="#ppt_y"/>
                                          </p:val>
                                        </p:tav>
                                        <p:tav tm="100000">
                                          <p:val>
                                            <p:strVal val="#ppt_y"/>
                                          </p:val>
                                        </p:tav>
                                      </p:tavLst>
                                    </p:anim>
                                  </p:childTnLst>
                                </p:cTn>
                              </p:par>
                              <p:par>
                                <p:cTn id="18" presetID="39" presetClass="entr" presetSubtype="0" accel="100000" fill="hold" nodeType="withEffect">
                                  <p:stCondLst>
                                    <p:cond delay="0"/>
                                  </p:stCondLst>
                                  <p:iterate type="lt">
                                    <p:tmPct val="0"/>
                                  </p:iterate>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500" fill="hold"/>
                                        <p:tgtEl>
                                          <p:spTgt spid="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iterate type="lt">
                                    <p:tmPct val="0"/>
                                  </p:iterate>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p:cTn id="28" dur="500" fill="hold"/>
                                        <p:tgtEl>
                                          <p:spTgt spid="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8">
                                            <p:txEl>
                                              <p:pRg st="2" end="2"/>
                                            </p:txEl>
                                          </p:spTgt>
                                        </p:tgtEl>
                                        <p:attrNameLst>
                                          <p:attrName>ppt_y</p:attrName>
                                        </p:attrNameLst>
                                      </p:cBhvr>
                                      <p:tavLst>
                                        <p:tav tm="0">
                                          <p:val>
                                            <p:strVal val="#ppt_y"/>
                                          </p:val>
                                        </p:tav>
                                        <p:tav tm="100000">
                                          <p:val>
                                            <p:strVal val="#ppt_y"/>
                                          </p:val>
                                        </p:tav>
                                      </p:tavLst>
                                    </p:anim>
                                  </p:childTnLst>
                                </p:cTn>
                              </p:par>
                              <p:par>
                                <p:cTn id="32" presetID="39" presetClass="entr" presetSubtype="0" accel="100000" fill="hold" nodeType="withEffect">
                                  <p:stCondLst>
                                    <p:cond delay="0"/>
                                  </p:stCondLst>
                                  <p:iterate type="lt">
                                    <p:tmPct val="0"/>
                                  </p:iterate>
                                  <p:childTnLst>
                                    <p:set>
                                      <p:cBhvr>
                                        <p:cTn id="33" dur="1" fill="hold">
                                          <p:stCondLst>
                                            <p:cond delay="0"/>
                                          </p:stCondLst>
                                        </p:cTn>
                                        <p:tgtEl>
                                          <p:spTgt spid="8">
                                            <p:txEl>
                                              <p:pRg st="3" end="3"/>
                                            </p:txEl>
                                          </p:spTgt>
                                        </p:tgtEl>
                                        <p:attrNameLst>
                                          <p:attrName>style.visibility</p:attrName>
                                        </p:attrNameLst>
                                      </p:cBhvr>
                                      <p:to>
                                        <p:strVal val="visible"/>
                                      </p:to>
                                    </p:set>
                                    <p:anim calcmode="lin" valueType="num">
                                      <p:cBhvr>
                                        <p:cTn id="34" dur="500" fill="hold"/>
                                        <p:tgtEl>
                                          <p:spTgt spid="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9" presetClass="entr" presetSubtype="0" accel="100000" fill="hold" nodeType="clickEffect">
                                  <p:stCondLst>
                                    <p:cond delay="0"/>
                                  </p:stCondLst>
                                  <p:iterate type="lt">
                                    <p:tmPct val="0"/>
                                  </p:iterate>
                                  <p:childTnLst>
                                    <p:set>
                                      <p:cBhvr>
                                        <p:cTn id="41" dur="1" fill="hold">
                                          <p:stCondLst>
                                            <p:cond delay="0"/>
                                          </p:stCondLst>
                                        </p:cTn>
                                        <p:tgtEl>
                                          <p:spTgt spid="8">
                                            <p:txEl>
                                              <p:pRg st="4" end="4"/>
                                            </p:txEl>
                                          </p:spTgt>
                                        </p:tgtEl>
                                        <p:attrNameLst>
                                          <p:attrName>style.visibility</p:attrName>
                                        </p:attrNameLst>
                                      </p:cBhvr>
                                      <p:to>
                                        <p:strVal val="visible"/>
                                      </p:to>
                                    </p:set>
                                    <p:anim calcmode="lin" valueType="num">
                                      <p:cBhvr>
                                        <p:cTn id="42" dur="500" fill="hold"/>
                                        <p:tgtEl>
                                          <p:spTgt spid="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8">
                                            <p:txEl>
                                              <p:pRg st="4" end="4"/>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nodeType="withEffect">
                                  <p:stCondLst>
                                    <p:cond delay="0"/>
                                  </p:stCondLst>
                                  <p:iterate type="lt">
                                    <p:tmPct val="0"/>
                                  </p:iterate>
                                  <p:childTnLst>
                                    <p:set>
                                      <p:cBhvr>
                                        <p:cTn id="47" dur="1" fill="hold">
                                          <p:stCondLst>
                                            <p:cond delay="0"/>
                                          </p:stCondLst>
                                        </p:cTn>
                                        <p:tgtEl>
                                          <p:spTgt spid="8">
                                            <p:txEl>
                                              <p:pRg st="5" end="5"/>
                                            </p:txEl>
                                          </p:spTgt>
                                        </p:tgtEl>
                                        <p:attrNameLst>
                                          <p:attrName>style.visibility</p:attrName>
                                        </p:attrNameLst>
                                      </p:cBhvr>
                                      <p:to>
                                        <p:strVal val="visible"/>
                                      </p:to>
                                    </p:set>
                                    <p:anim calcmode="lin" valueType="num">
                                      <p:cBhvr>
                                        <p:cTn id="48" dur="500" fill="hold"/>
                                        <p:tgtEl>
                                          <p:spTgt spid="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xit" presetSubtype="0" fill="hold" nodeType="clickEffect">
                                  <p:stCondLst>
                                    <p:cond delay="0"/>
                                  </p:stCondLst>
                                  <p:childTnLst>
                                    <p:animEffect transition="out" filter="fade">
                                      <p:cBhvr>
                                        <p:cTn id="55" dur="1000"/>
                                        <p:tgtEl>
                                          <p:spTgt spid="7">
                                            <p:txEl>
                                              <p:pRg st="1" end="1"/>
                                            </p:txEl>
                                          </p:spTgt>
                                        </p:tgtEl>
                                      </p:cBhvr>
                                    </p:animEffect>
                                    <p:anim calcmode="lin" valueType="num">
                                      <p:cBhvr>
                                        <p:cTn id="56" dur="1000"/>
                                        <p:tgtEl>
                                          <p:spTgt spid="7">
                                            <p:txEl>
                                              <p:pRg st="1" end="1"/>
                                            </p:txEl>
                                          </p:spTgt>
                                        </p:tgtEl>
                                        <p:attrNameLst>
                                          <p:attrName>ppt_x</p:attrName>
                                        </p:attrNameLst>
                                      </p:cBhvr>
                                      <p:tavLst>
                                        <p:tav tm="0">
                                          <p:val>
                                            <p:strVal val="ppt_x"/>
                                          </p:val>
                                        </p:tav>
                                        <p:tav tm="100000">
                                          <p:val>
                                            <p:strVal val="ppt_x"/>
                                          </p:val>
                                        </p:tav>
                                      </p:tavLst>
                                    </p:anim>
                                    <p:anim calcmode="lin" valueType="num">
                                      <p:cBhvr>
                                        <p:cTn id="57" dur="1000"/>
                                        <p:tgtEl>
                                          <p:spTgt spid="7">
                                            <p:txEl>
                                              <p:pRg st="1" end="1"/>
                                            </p:txEl>
                                          </p:spTgt>
                                        </p:tgtEl>
                                        <p:attrNameLst>
                                          <p:attrName>ppt_y</p:attrName>
                                        </p:attrNameLst>
                                      </p:cBhvr>
                                      <p:tavLst>
                                        <p:tav tm="0">
                                          <p:val>
                                            <p:strVal val="ppt_y"/>
                                          </p:val>
                                        </p:tav>
                                        <p:tav tm="100000">
                                          <p:val>
                                            <p:strVal val="ppt_y+.1"/>
                                          </p:val>
                                        </p:tav>
                                      </p:tavLst>
                                    </p:anim>
                                    <p:set>
                                      <p:cBhvr>
                                        <p:cTn id="58" dur="1" fill="hold">
                                          <p:stCondLst>
                                            <p:cond delay="999"/>
                                          </p:stCondLst>
                                        </p:cTn>
                                        <p:tgtEl>
                                          <p:spTgt spid="7">
                                            <p:txEl>
                                              <p:pRg st="1" end="1"/>
                                            </p:txEl>
                                          </p:spTgt>
                                        </p:tgtEl>
                                        <p:attrNameLst>
                                          <p:attrName>style.visibility</p:attrName>
                                        </p:attrNameLst>
                                      </p:cBhvr>
                                      <p:to>
                                        <p:strVal val="hidden"/>
                                      </p:to>
                                    </p:set>
                                  </p:childTnLst>
                                </p:cTn>
                              </p:par>
                              <p:par>
                                <p:cTn id="59" presetID="42" presetClass="exit" presetSubtype="0" fill="hold" grpId="0" nodeType="withEffect">
                                  <p:stCondLst>
                                    <p:cond delay="0"/>
                                  </p:stCondLst>
                                  <p:iterate type="lt">
                                    <p:tmPct val="0"/>
                                  </p:iterate>
                                  <p:childTnLst>
                                    <p:animEffect transition="out" filter="fade">
                                      <p:cBhvr>
                                        <p:cTn id="60" dur="1000"/>
                                        <p:tgtEl>
                                          <p:spTgt spid="8">
                                            <p:txEl>
                                              <p:pRg st="0" end="0"/>
                                            </p:txEl>
                                          </p:spTgt>
                                        </p:tgtEl>
                                      </p:cBhvr>
                                    </p:animEffect>
                                    <p:anim calcmode="lin" valueType="num">
                                      <p:cBhvr>
                                        <p:cTn id="61" dur="1000"/>
                                        <p:tgtEl>
                                          <p:spTgt spid="8">
                                            <p:txEl>
                                              <p:pRg st="0" end="0"/>
                                            </p:txEl>
                                          </p:spTgt>
                                        </p:tgtEl>
                                        <p:attrNameLst>
                                          <p:attrName>ppt_x</p:attrName>
                                        </p:attrNameLst>
                                      </p:cBhvr>
                                      <p:tavLst>
                                        <p:tav tm="0">
                                          <p:val>
                                            <p:strVal val="ppt_x"/>
                                          </p:val>
                                        </p:tav>
                                        <p:tav tm="100000">
                                          <p:val>
                                            <p:strVal val="ppt_x"/>
                                          </p:val>
                                        </p:tav>
                                      </p:tavLst>
                                    </p:anim>
                                    <p:anim calcmode="lin" valueType="num">
                                      <p:cBhvr>
                                        <p:cTn id="62" dur="1000"/>
                                        <p:tgtEl>
                                          <p:spTgt spid="8">
                                            <p:txEl>
                                              <p:pRg st="0" end="0"/>
                                            </p:txEl>
                                          </p:spTgt>
                                        </p:tgtEl>
                                        <p:attrNameLst>
                                          <p:attrName>ppt_y</p:attrName>
                                        </p:attrNameLst>
                                      </p:cBhvr>
                                      <p:tavLst>
                                        <p:tav tm="0">
                                          <p:val>
                                            <p:strVal val="ppt_y"/>
                                          </p:val>
                                        </p:tav>
                                        <p:tav tm="100000">
                                          <p:val>
                                            <p:strVal val="ppt_y+.1"/>
                                          </p:val>
                                        </p:tav>
                                      </p:tavLst>
                                    </p:anim>
                                    <p:set>
                                      <p:cBhvr>
                                        <p:cTn id="63" dur="1" fill="hold">
                                          <p:stCondLst>
                                            <p:cond delay="999"/>
                                          </p:stCondLst>
                                        </p:cTn>
                                        <p:tgtEl>
                                          <p:spTgt spid="8">
                                            <p:txEl>
                                              <p:pRg st="0" end="0"/>
                                            </p:txEl>
                                          </p:spTgt>
                                        </p:tgtEl>
                                        <p:attrNameLst>
                                          <p:attrName>style.visibility</p:attrName>
                                        </p:attrNameLst>
                                      </p:cBhvr>
                                      <p:to>
                                        <p:strVal val="hidden"/>
                                      </p:to>
                                    </p:set>
                                  </p:childTnLst>
                                </p:cTn>
                              </p:par>
                              <p:par>
                                <p:cTn id="64" presetID="42" presetClass="exit" presetSubtype="0" fill="hold" grpId="0" nodeType="withEffect">
                                  <p:stCondLst>
                                    <p:cond delay="0"/>
                                  </p:stCondLst>
                                  <p:iterate type="lt">
                                    <p:tmPct val="0"/>
                                  </p:iterate>
                                  <p:childTnLst>
                                    <p:animEffect transition="out" filter="fade">
                                      <p:cBhvr>
                                        <p:cTn id="65" dur="1000"/>
                                        <p:tgtEl>
                                          <p:spTgt spid="8">
                                            <p:txEl>
                                              <p:pRg st="1" end="1"/>
                                            </p:txEl>
                                          </p:spTgt>
                                        </p:tgtEl>
                                      </p:cBhvr>
                                    </p:animEffect>
                                    <p:anim calcmode="lin" valueType="num">
                                      <p:cBhvr>
                                        <p:cTn id="66" dur="1000"/>
                                        <p:tgtEl>
                                          <p:spTgt spid="8">
                                            <p:txEl>
                                              <p:pRg st="1" end="1"/>
                                            </p:txEl>
                                          </p:spTgt>
                                        </p:tgtEl>
                                        <p:attrNameLst>
                                          <p:attrName>ppt_x</p:attrName>
                                        </p:attrNameLst>
                                      </p:cBhvr>
                                      <p:tavLst>
                                        <p:tav tm="0">
                                          <p:val>
                                            <p:strVal val="ppt_x"/>
                                          </p:val>
                                        </p:tav>
                                        <p:tav tm="100000">
                                          <p:val>
                                            <p:strVal val="ppt_x"/>
                                          </p:val>
                                        </p:tav>
                                      </p:tavLst>
                                    </p:anim>
                                    <p:anim calcmode="lin" valueType="num">
                                      <p:cBhvr>
                                        <p:cTn id="67" dur="1000"/>
                                        <p:tgtEl>
                                          <p:spTgt spid="8">
                                            <p:txEl>
                                              <p:pRg st="1" end="1"/>
                                            </p:txEl>
                                          </p:spTgt>
                                        </p:tgtEl>
                                        <p:attrNameLst>
                                          <p:attrName>ppt_y</p:attrName>
                                        </p:attrNameLst>
                                      </p:cBhvr>
                                      <p:tavLst>
                                        <p:tav tm="0">
                                          <p:val>
                                            <p:strVal val="ppt_y"/>
                                          </p:val>
                                        </p:tav>
                                        <p:tav tm="100000">
                                          <p:val>
                                            <p:strVal val="ppt_y+.1"/>
                                          </p:val>
                                        </p:tav>
                                      </p:tavLst>
                                    </p:anim>
                                    <p:set>
                                      <p:cBhvr>
                                        <p:cTn id="68" dur="1" fill="hold">
                                          <p:stCondLst>
                                            <p:cond delay="999"/>
                                          </p:stCondLst>
                                        </p:cTn>
                                        <p:tgtEl>
                                          <p:spTgt spid="8">
                                            <p:txEl>
                                              <p:pRg st="1" end="1"/>
                                            </p:txEl>
                                          </p:spTgt>
                                        </p:tgtEl>
                                        <p:attrNameLst>
                                          <p:attrName>style.visibility</p:attrName>
                                        </p:attrNameLst>
                                      </p:cBhvr>
                                      <p:to>
                                        <p:strVal val="hidden"/>
                                      </p:to>
                                    </p:set>
                                  </p:childTnLst>
                                </p:cTn>
                              </p:par>
                              <p:par>
                                <p:cTn id="69" presetID="42" presetClass="exit" presetSubtype="0" fill="hold" grpId="0" nodeType="withEffect">
                                  <p:stCondLst>
                                    <p:cond delay="0"/>
                                  </p:stCondLst>
                                  <p:iterate type="lt">
                                    <p:tmPct val="0"/>
                                  </p:iterate>
                                  <p:childTnLst>
                                    <p:animEffect transition="out" filter="fade">
                                      <p:cBhvr>
                                        <p:cTn id="70" dur="1000"/>
                                        <p:tgtEl>
                                          <p:spTgt spid="8">
                                            <p:txEl>
                                              <p:pRg st="2" end="2"/>
                                            </p:txEl>
                                          </p:spTgt>
                                        </p:tgtEl>
                                      </p:cBhvr>
                                    </p:animEffect>
                                    <p:anim calcmode="lin" valueType="num">
                                      <p:cBhvr>
                                        <p:cTn id="71" dur="1000"/>
                                        <p:tgtEl>
                                          <p:spTgt spid="8">
                                            <p:txEl>
                                              <p:pRg st="2" end="2"/>
                                            </p:txEl>
                                          </p:spTgt>
                                        </p:tgtEl>
                                        <p:attrNameLst>
                                          <p:attrName>ppt_x</p:attrName>
                                        </p:attrNameLst>
                                      </p:cBhvr>
                                      <p:tavLst>
                                        <p:tav tm="0">
                                          <p:val>
                                            <p:strVal val="ppt_x"/>
                                          </p:val>
                                        </p:tav>
                                        <p:tav tm="100000">
                                          <p:val>
                                            <p:strVal val="ppt_x"/>
                                          </p:val>
                                        </p:tav>
                                      </p:tavLst>
                                    </p:anim>
                                    <p:anim calcmode="lin" valueType="num">
                                      <p:cBhvr>
                                        <p:cTn id="72" dur="1000"/>
                                        <p:tgtEl>
                                          <p:spTgt spid="8">
                                            <p:txEl>
                                              <p:pRg st="2" end="2"/>
                                            </p:txEl>
                                          </p:spTgt>
                                        </p:tgtEl>
                                        <p:attrNameLst>
                                          <p:attrName>ppt_y</p:attrName>
                                        </p:attrNameLst>
                                      </p:cBhvr>
                                      <p:tavLst>
                                        <p:tav tm="0">
                                          <p:val>
                                            <p:strVal val="ppt_y"/>
                                          </p:val>
                                        </p:tav>
                                        <p:tav tm="100000">
                                          <p:val>
                                            <p:strVal val="ppt_y+.1"/>
                                          </p:val>
                                        </p:tav>
                                      </p:tavLst>
                                    </p:anim>
                                    <p:set>
                                      <p:cBhvr>
                                        <p:cTn id="73" dur="1" fill="hold">
                                          <p:stCondLst>
                                            <p:cond delay="999"/>
                                          </p:stCondLst>
                                        </p:cTn>
                                        <p:tgtEl>
                                          <p:spTgt spid="8">
                                            <p:txEl>
                                              <p:pRg st="2" end="2"/>
                                            </p:txEl>
                                          </p:spTgt>
                                        </p:tgtEl>
                                        <p:attrNameLst>
                                          <p:attrName>style.visibility</p:attrName>
                                        </p:attrNameLst>
                                      </p:cBhvr>
                                      <p:to>
                                        <p:strVal val="hidden"/>
                                      </p:to>
                                    </p:set>
                                  </p:childTnLst>
                                </p:cTn>
                              </p:par>
                              <p:par>
                                <p:cTn id="74" presetID="42" presetClass="exit" presetSubtype="0" fill="hold" grpId="0" nodeType="withEffect">
                                  <p:stCondLst>
                                    <p:cond delay="0"/>
                                  </p:stCondLst>
                                  <p:iterate type="lt">
                                    <p:tmPct val="0"/>
                                  </p:iterate>
                                  <p:childTnLst>
                                    <p:animEffect transition="out" filter="fade">
                                      <p:cBhvr>
                                        <p:cTn id="75" dur="1000"/>
                                        <p:tgtEl>
                                          <p:spTgt spid="8">
                                            <p:txEl>
                                              <p:pRg st="3" end="3"/>
                                            </p:txEl>
                                          </p:spTgt>
                                        </p:tgtEl>
                                      </p:cBhvr>
                                    </p:animEffect>
                                    <p:anim calcmode="lin" valueType="num">
                                      <p:cBhvr>
                                        <p:cTn id="76" dur="1000"/>
                                        <p:tgtEl>
                                          <p:spTgt spid="8">
                                            <p:txEl>
                                              <p:pRg st="3" end="3"/>
                                            </p:txEl>
                                          </p:spTgt>
                                        </p:tgtEl>
                                        <p:attrNameLst>
                                          <p:attrName>ppt_x</p:attrName>
                                        </p:attrNameLst>
                                      </p:cBhvr>
                                      <p:tavLst>
                                        <p:tav tm="0">
                                          <p:val>
                                            <p:strVal val="ppt_x"/>
                                          </p:val>
                                        </p:tav>
                                        <p:tav tm="100000">
                                          <p:val>
                                            <p:strVal val="ppt_x"/>
                                          </p:val>
                                        </p:tav>
                                      </p:tavLst>
                                    </p:anim>
                                    <p:anim calcmode="lin" valueType="num">
                                      <p:cBhvr>
                                        <p:cTn id="77" dur="1000"/>
                                        <p:tgtEl>
                                          <p:spTgt spid="8">
                                            <p:txEl>
                                              <p:pRg st="3" end="3"/>
                                            </p:txEl>
                                          </p:spTgt>
                                        </p:tgtEl>
                                        <p:attrNameLst>
                                          <p:attrName>ppt_y</p:attrName>
                                        </p:attrNameLst>
                                      </p:cBhvr>
                                      <p:tavLst>
                                        <p:tav tm="0">
                                          <p:val>
                                            <p:strVal val="ppt_y"/>
                                          </p:val>
                                        </p:tav>
                                        <p:tav tm="100000">
                                          <p:val>
                                            <p:strVal val="ppt_y+.1"/>
                                          </p:val>
                                        </p:tav>
                                      </p:tavLst>
                                    </p:anim>
                                    <p:set>
                                      <p:cBhvr>
                                        <p:cTn id="78" dur="1" fill="hold">
                                          <p:stCondLst>
                                            <p:cond delay="999"/>
                                          </p:stCondLst>
                                        </p:cTn>
                                        <p:tgtEl>
                                          <p:spTgt spid="8">
                                            <p:txEl>
                                              <p:pRg st="3" end="3"/>
                                            </p:txEl>
                                          </p:spTgt>
                                        </p:tgtEl>
                                        <p:attrNameLst>
                                          <p:attrName>style.visibility</p:attrName>
                                        </p:attrNameLst>
                                      </p:cBhvr>
                                      <p:to>
                                        <p:strVal val="hidden"/>
                                      </p:to>
                                    </p:set>
                                  </p:childTnLst>
                                </p:cTn>
                              </p:par>
                              <p:par>
                                <p:cTn id="79" presetID="42" presetClass="exit" presetSubtype="0" fill="hold" grpId="0" nodeType="withEffect">
                                  <p:stCondLst>
                                    <p:cond delay="0"/>
                                  </p:stCondLst>
                                  <p:iterate type="lt">
                                    <p:tmPct val="0"/>
                                  </p:iterate>
                                  <p:childTnLst>
                                    <p:animEffect transition="out" filter="fade">
                                      <p:cBhvr>
                                        <p:cTn id="80" dur="1000"/>
                                        <p:tgtEl>
                                          <p:spTgt spid="8">
                                            <p:txEl>
                                              <p:pRg st="4" end="4"/>
                                            </p:txEl>
                                          </p:spTgt>
                                        </p:tgtEl>
                                      </p:cBhvr>
                                    </p:animEffect>
                                    <p:anim calcmode="lin" valueType="num">
                                      <p:cBhvr>
                                        <p:cTn id="81" dur="1000"/>
                                        <p:tgtEl>
                                          <p:spTgt spid="8">
                                            <p:txEl>
                                              <p:pRg st="4" end="4"/>
                                            </p:txEl>
                                          </p:spTgt>
                                        </p:tgtEl>
                                        <p:attrNameLst>
                                          <p:attrName>ppt_x</p:attrName>
                                        </p:attrNameLst>
                                      </p:cBhvr>
                                      <p:tavLst>
                                        <p:tav tm="0">
                                          <p:val>
                                            <p:strVal val="ppt_x"/>
                                          </p:val>
                                        </p:tav>
                                        <p:tav tm="100000">
                                          <p:val>
                                            <p:strVal val="ppt_x"/>
                                          </p:val>
                                        </p:tav>
                                      </p:tavLst>
                                    </p:anim>
                                    <p:anim calcmode="lin" valueType="num">
                                      <p:cBhvr>
                                        <p:cTn id="82" dur="1000"/>
                                        <p:tgtEl>
                                          <p:spTgt spid="8">
                                            <p:txEl>
                                              <p:pRg st="4" end="4"/>
                                            </p:txEl>
                                          </p:spTgt>
                                        </p:tgtEl>
                                        <p:attrNameLst>
                                          <p:attrName>ppt_y</p:attrName>
                                        </p:attrNameLst>
                                      </p:cBhvr>
                                      <p:tavLst>
                                        <p:tav tm="0">
                                          <p:val>
                                            <p:strVal val="ppt_y"/>
                                          </p:val>
                                        </p:tav>
                                        <p:tav tm="100000">
                                          <p:val>
                                            <p:strVal val="ppt_y+.1"/>
                                          </p:val>
                                        </p:tav>
                                      </p:tavLst>
                                    </p:anim>
                                    <p:set>
                                      <p:cBhvr>
                                        <p:cTn id="83" dur="1" fill="hold">
                                          <p:stCondLst>
                                            <p:cond delay="999"/>
                                          </p:stCondLst>
                                        </p:cTn>
                                        <p:tgtEl>
                                          <p:spTgt spid="8">
                                            <p:txEl>
                                              <p:pRg st="4" end="4"/>
                                            </p:txEl>
                                          </p:spTgt>
                                        </p:tgtEl>
                                        <p:attrNameLst>
                                          <p:attrName>style.visibility</p:attrName>
                                        </p:attrNameLst>
                                      </p:cBhvr>
                                      <p:to>
                                        <p:strVal val="hidden"/>
                                      </p:to>
                                    </p:set>
                                  </p:childTnLst>
                                </p:cTn>
                              </p:par>
                              <p:par>
                                <p:cTn id="84" presetID="42" presetClass="exit" presetSubtype="0" fill="hold" grpId="0" nodeType="withEffect">
                                  <p:stCondLst>
                                    <p:cond delay="0"/>
                                  </p:stCondLst>
                                  <p:iterate type="lt">
                                    <p:tmPct val="0"/>
                                  </p:iterate>
                                  <p:childTnLst>
                                    <p:animEffect transition="out" filter="fade">
                                      <p:cBhvr>
                                        <p:cTn id="85" dur="1000"/>
                                        <p:tgtEl>
                                          <p:spTgt spid="8">
                                            <p:txEl>
                                              <p:pRg st="5" end="5"/>
                                            </p:txEl>
                                          </p:spTgt>
                                        </p:tgtEl>
                                      </p:cBhvr>
                                    </p:animEffect>
                                    <p:anim calcmode="lin" valueType="num">
                                      <p:cBhvr>
                                        <p:cTn id="86" dur="1000"/>
                                        <p:tgtEl>
                                          <p:spTgt spid="8">
                                            <p:txEl>
                                              <p:pRg st="5" end="5"/>
                                            </p:txEl>
                                          </p:spTgt>
                                        </p:tgtEl>
                                        <p:attrNameLst>
                                          <p:attrName>ppt_x</p:attrName>
                                        </p:attrNameLst>
                                      </p:cBhvr>
                                      <p:tavLst>
                                        <p:tav tm="0">
                                          <p:val>
                                            <p:strVal val="ppt_x"/>
                                          </p:val>
                                        </p:tav>
                                        <p:tav tm="100000">
                                          <p:val>
                                            <p:strVal val="ppt_x"/>
                                          </p:val>
                                        </p:tav>
                                      </p:tavLst>
                                    </p:anim>
                                    <p:anim calcmode="lin" valueType="num">
                                      <p:cBhvr>
                                        <p:cTn id="87" dur="1000"/>
                                        <p:tgtEl>
                                          <p:spTgt spid="8">
                                            <p:txEl>
                                              <p:pRg st="5" end="5"/>
                                            </p:txEl>
                                          </p:spTgt>
                                        </p:tgtEl>
                                        <p:attrNameLst>
                                          <p:attrName>ppt_y</p:attrName>
                                        </p:attrNameLst>
                                      </p:cBhvr>
                                      <p:tavLst>
                                        <p:tav tm="0">
                                          <p:val>
                                            <p:strVal val="ppt_y"/>
                                          </p:val>
                                        </p:tav>
                                        <p:tav tm="100000">
                                          <p:val>
                                            <p:strVal val="ppt_y+.1"/>
                                          </p:val>
                                        </p:tav>
                                      </p:tavLst>
                                    </p:anim>
                                    <p:set>
                                      <p:cBhvr>
                                        <p:cTn id="88" dur="1" fill="hold">
                                          <p:stCondLst>
                                            <p:cond delay="999"/>
                                          </p:stCondLst>
                                        </p:cTn>
                                        <p:tgtEl>
                                          <p:spTgt spid="8">
                                            <p:txEl>
                                              <p:pRg st="5" end="5"/>
                                            </p:txEl>
                                          </p:spTgt>
                                        </p:tgtEl>
                                        <p:attrNameLst>
                                          <p:attrName>style.visibility</p:attrName>
                                        </p:attrNameLst>
                                      </p:cBhvr>
                                      <p:to>
                                        <p:strVal val="hidden"/>
                                      </p:to>
                                    </p:set>
                                  </p:childTnLst>
                                </p:cTn>
                              </p:par>
                              <p:par>
                                <p:cTn id="89" presetID="47" presetClass="entr" presetSubtype="0" fill="hold" nodeType="withEffect">
                                  <p:stCondLst>
                                    <p:cond delay="0"/>
                                  </p:stCondLst>
                                  <p:childTnLst>
                                    <p:set>
                                      <p:cBhvr>
                                        <p:cTn id="90" dur="1" fill="hold">
                                          <p:stCondLst>
                                            <p:cond delay="0"/>
                                          </p:stCondLst>
                                        </p:cTn>
                                        <p:tgtEl>
                                          <p:spTgt spid="9">
                                            <p:txEl>
                                              <p:pRg st="1" end="1"/>
                                            </p:txEl>
                                          </p:spTgt>
                                        </p:tgtEl>
                                        <p:attrNameLst>
                                          <p:attrName>style.visibility</p:attrName>
                                        </p:attrNameLst>
                                      </p:cBhvr>
                                      <p:to>
                                        <p:strVal val="visible"/>
                                      </p:to>
                                    </p:set>
                                    <p:animEffect transition="in" filter="fade">
                                      <p:cBhvr>
                                        <p:cTn id="91" dur="1000"/>
                                        <p:tgtEl>
                                          <p:spTgt spid="9">
                                            <p:txEl>
                                              <p:pRg st="1" end="1"/>
                                            </p:txEl>
                                          </p:spTgt>
                                        </p:tgtEl>
                                      </p:cBhvr>
                                    </p:animEffect>
                                    <p:anim calcmode="lin" valueType="num">
                                      <p:cBhvr>
                                        <p:cTn id="9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39" presetClass="entr" presetSubtype="0" accel="100000" fill="hold" nodeType="clickEffect">
                                  <p:stCondLst>
                                    <p:cond delay="0"/>
                                  </p:stCondLst>
                                  <p:childTnLst>
                                    <p:set>
                                      <p:cBhvr>
                                        <p:cTn id="97" dur="1" fill="hold">
                                          <p:stCondLst>
                                            <p:cond delay="0"/>
                                          </p:stCondLst>
                                        </p:cTn>
                                        <p:tgtEl>
                                          <p:spTgt spid="10">
                                            <p:txEl>
                                              <p:pRg st="0" end="0"/>
                                            </p:txEl>
                                          </p:spTgt>
                                        </p:tgtEl>
                                        <p:attrNameLst>
                                          <p:attrName>style.visibility</p:attrName>
                                        </p:attrNameLst>
                                      </p:cBhvr>
                                      <p:to>
                                        <p:strVal val="visible"/>
                                      </p:to>
                                    </p:set>
                                    <p:anim calcmode="lin" valueType="num">
                                      <p:cBhvr>
                                        <p:cTn id="98" dur="500" fill="hold"/>
                                        <p:tgtEl>
                                          <p:spTgt spid="10">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9" dur="500" fill="hold"/>
                                        <p:tgtEl>
                                          <p:spTgt spid="10">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0" dur="500" fill="hold"/>
                                        <p:tgtEl>
                                          <p:spTgt spid="10">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1" dur="500" fill="hold"/>
                                        <p:tgtEl>
                                          <p:spTgt spid="10">
                                            <p:txEl>
                                              <p:pRg st="0" end="0"/>
                                            </p:txEl>
                                          </p:spTgt>
                                        </p:tgtEl>
                                        <p:attrNameLst>
                                          <p:attrName>ppt_y</p:attrName>
                                        </p:attrNameLst>
                                      </p:cBhvr>
                                      <p:tavLst>
                                        <p:tav tm="0">
                                          <p:val>
                                            <p:strVal val="#ppt_y"/>
                                          </p:val>
                                        </p:tav>
                                        <p:tav tm="100000">
                                          <p:val>
                                            <p:strVal val="#ppt_y"/>
                                          </p:val>
                                        </p:tav>
                                      </p:tavLst>
                                    </p:anim>
                                  </p:childTnLst>
                                </p:cTn>
                              </p:par>
                              <p:par>
                                <p:cTn id="102" presetID="39" presetClass="entr" presetSubtype="0" accel="100000" fill="hold" nodeType="withEffect">
                                  <p:stCondLst>
                                    <p:cond delay="0"/>
                                  </p:stCondLst>
                                  <p:childTnLst>
                                    <p:set>
                                      <p:cBhvr>
                                        <p:cTn id="103" dur="1" fill="hold">
                                          <p:stCondLst>
                                            <p:cond delay="0"/>
                                          </p:stCondLst>
                                        </p:cTn>
                                        <p:tgtEl>
                                          <p:spTgt spid="10">
                                            <p:txEl>
                                              <p:pRg st="1" end="1"/>
                                            </p:txEl>
                                          </p:spTgt>
                                        </p:tgtEl>
                                        <p:attrNameLst>
                                          <p:attrName>style.visibility</p:attrName>
                                        </p:attrNameLst>
                                      </p:cBhvr>
                                      <p:to>
                                        <p:strVal val="visible"/>
                                      </p:to>
                                    </p:set>
                                    <p:anim calcmode="lin" valueType="num">
                                      <p:cBhvr>
                                        <p:cTn id="104" dur="500" fill="hold"/>
                                        <p:tgtEl>
                                          <p:spTgt spid="10">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05" dur="500" fill="hold"/>
                                        <p:tgtEl>
                                          <p:spTgt spid="10">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06" dur="500" fill="hold"/>
                                        <p:tgtEl>
                                          <p:spTgt spid="10">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7" dur="5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39" presetClass="entr" presetSubtype="0" accel="100000" fill="hold" nodeType="clickEffect">
                                  <p:stCondLst>
                                    <p:cond delay="0"/>
                                  </p:stCondLst>
                                  <p:childTnLst>
                                    <p:set>
                                      <p:cBhvr>
                                        <p:cTn id="111" dur="1" fill="hold">
                                          <p:stCondLst>
                                            <p:cond delay="0"/>
                                          </p:stCondLst>
                                        </p:cTn>
                                        <p:tgtEl>
                                          <p:spTgt spid="10">
                                            <p:txEl>
                                              <p:pRg st="2" end="2"/>
                                            </p:txEl>
                                          </p:spTgt>
                                        </p:tgtEl>
                                        <p:attrNameLst>
                                          <p:attrName>style.visibility</p:attrName>
                                        </p:attrNameLst>
                                      </p:cBhvr>
                                      <p:to>
                                        <p:strVal val="visible"/>
                                      </p:to>
                                    </p:set>
                                    <p:anim calcmode="lin" valueType="num">
                                      <p:cBhvr>
                                        <p:cTn id="112" dur="500" fill="hold"/>
                                        <p:tgtEl>
                                          <p:spTgt spid="10">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3" dur="500" fill="hold"/>
                                        <p:tgtEl>
                                          <p:spTgt spid="10">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14" dur="500" fill="hold"/>
                                        <p:tgtEl>
                                          <p:spTgt spid="10">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15" dur="500" fill="hold"/>
                                        <p:tgtEl>
                                          <p:spTgt spid="10">
                                            <p:txEl>
                                              <p:pRg st="2" end="2"/>
                                            </p:txEl>
                                          </p:spTgt>
                                        </p:tgtEl>
                                        <p:attrNameLst>
                                          <p:attrName>ppt_y</p:attrName>
                                        </p:attrNameLst>
                                      </p:cBhvr>
                                      <p:tavLst>
                                        <p:tav tm="0">
                                          <p:val>
                                            <p:strVal val="#ppt_y"/>
                                          </p:val>
                                        </p:tav>
                                        <p:tav tm="100000">
                                          <p:val>
                                            <p:strVal val="#ppt_y"/>
                                          </p:val>
                                        </p:tav>
                                      </p:tavLst>
                                    </p:anim>
                                  </p:childTnLst>
                                </p:cTn>
                              </p:par>
                              <p:par>
                                <p:cTn id="116" presetID="39" presetClass="entr" presetSubtype="0" accel="100000" fill="hold" nodeType="withEffect">
                                  <p:stCondLst>
                                    <p:cond delay="0"/>
                                  </p:stCondLst>
                                  <p:childTnLst>
                                    <p:set>
                                      <p:cBhvr>
                                        <p:cTn id="117" dur="1" fill="hold">
                                          <p:stCondLst>
                                            <p:cond delay="0"/>
                                          </p:stCondLst>
                                        </p:cTn>
                                        <p:tgtEl>
                                          <p:spTgt spid="10">
                                            <p:txEl>
                                              <p:pRg st="3" end="3"/>
                                            </p:txEl>
                                          </p:spTgt>
                                        </p:tgtEl>
                                        <p:attrNameLst>
                                          <p:attrName>style.visibility</p:attrName>
                                        </p:attrNameLst>
                                      </p:cBhvr>
                                      <p:to>
                                        <p:strVal val="visible"/>
                                      </p:to>
                                    </p:set>
                                    <p:anim calcmode="lin" valueType="num">
                                      <p:cBhvr>
                                        <p:cTn id="118" dur="500" fill="hold"/>
                                        <p:tgtEl>
                                          <p:spTgt spid="10">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9" dur="500" fill="hold"/>
                                        <p:tgtEl>
                                          <p:spTgt spid="10">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0" dur="500" fill="hold"/>
                                        <p:tgtEl>
                                          <p:spTgt spid="10">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1" dur="5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39" presetClass="entr" presetSubtype="0" accel="100000" fill="hold" nodeType="clickEffect">
                                  <p:stCondLst>
                                    <p:cond delay="0"/>
                                  </p:stCondLst>
                                  <p:childTnLst>
                                    <p:set>
                                      <p:cBhvr>
                                        <p:cTn id="125" dur="1" fill="hold">
                                          <p:stCondLst>
                                            <p:cond delay="0"/>
                                          </p:stCondLst>
                                        </p:cTn>
                                        <p:tgtEl>
                                          <p:spTgt spid="10">
                                            <p:txEl>
                                              <p:pRg st="4" end="4"/>
                                            </p:txEl>
                                          </p:spTgt>
                                        </p:tgtEl>
                                        <p:attrNameLst>
                                          <p:attrName>style.visibility</p:attrName>
                                        </p:attrNameLst>
                                      </p:cBhvr>
                                      <p:to>
                                        <p:strVal val="visible"/>
                                      </p:to>
                                    </p:set>
                                    <p:anim calcmode="lin" valueType="num">
                                      <p:cBhvr>
                                        <p:cTn id="126" dur="500" fill="hold"/>
                                        <p:tgtEl>
                                          <p:spTgt spid="10">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27" dur="500" fill="hold"/>
                                        <p:tgtEl>
                                          <p:spTgt spid="10">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8" dur="500" fill="hold"/>
                                        <p:tgtEl>
                                          <p:spTgt spid="10">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129" dur="500" fill="hold"/>
                                        <p:tgtEl>
                                          <p:spTgt spid="10">
                                            <p:txEl>
                                              <p:pRg st="4" end="4"/>
                                            </p:txEl>
                                          </p:spTgt>
                                        </p:tgtEl>
                                        <p:attrNameLst>
                                          <p:attrName>ppt_y</p:attrName>
                                        </p:attrNameLst>
                                      </p:cBhvr>
                                      <p:tavLst>
                                        <p:tav tm="0">
                                          <p:val>
                                            <p:strVal val="#ppt_y"/>
                                          </p:val>
                                        </p:tav>
                                        <p:tav tm="100000">
                                          <p:val>
                                            <p:strVal val="#ppt_y"/>
                                          </p:val>
                                        </p:tav>
                                      </p:tavLst>
                                    </p:anim>
                                  </p:childTnLst>
                                </p:cTn>
                              </p:par>
                              <p:par>
                                <p:cTn id="130" presetID="39" presetClass="entr" presetSubtype="0" accel="100000" fill="hold" nodeType="withEffect">
                                  <p:stCondLst>
                                    <p:cond delay="0"/>
                                  </p:stCondLst>
                                  <p:childTnLst>
                                    <p:set>
                                      <p:cBhvr>
                                        <p:cTn id="131" dur="1" fill="hold">
                                          <p:stCondLst>
                                            <p:cond delay="0"/>
                                          </p:stCondLst>
                                        </p:cTn>
                                        <p:tgtEl>
                                          <p:spTgt spid="10">
                                            <p:txEl>
                                              <p:pRg st="5" end="5"/>
                                            </p:txEl>
                                          </p:spTgt>
                                        </p:tgtEl>
                                        <p:attrNameLst>
                                          <p:attrName>style.visibility</p:attrName>
                                        </p:attrNameLst>
                                      </p:cBhvr>
                                      <p:to>
                                        <p:strVal val="visible"/>
                                      </p:to>
                                    </p:set>
                                    <p:anim calcmode="lin" valueType="num">
                                      <p:cBhvr>
                                        <p:cTn id="132" dur="500" fill="hold"/>
                                        <p:tgtEl>
                                          <p:spTgt spid="10">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3" dur="500" fill="hold"/>
                                        <p:tgtEl>
                                          <p:spTgt spid="10">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34" dur="500" fill="hold"/>
                                        <p:tgtEl>
                                          <p:spTgt spid="10">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5"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xit" presetSubtype="0" fill="hold" grpId="0" nodeType="clickEffect">
                                  <p:stCondLst>
                                    <p:cond delay="0"/>
                                  </p:stCondLst>
                                  <p:childTnLst>
                                    <p:animEffect transition="out" filter="fade">
                                      <p:cBhvr>
                                        <p:cTn id="139" dur="1000"/>
                                        <p:tgtEl>
                                          <p:spTgt spid="9">
                                            <p:txEl>
                                              <p:pRg st="1" end="1"/>
                                            </p:txEl>
                                          </p:spTgt>
                                        </p:tgtEl>
                                      </p:cBhvr>
                                    </p:animEffect>
                                    <p:anim calcmode="lin" valueType="num">
                                      <p:cBhvr>
                                        <p:cTn id="140" dur="1000"/>
                                        <p:tgtEl>
                                          <p:spTgt spid="9">
                                            <p:txEl>
                                              <p:pRg st="1" end="1"/>
                                            </p:txEl>
                                          </p:spTgt>
                                        </p:tgtEl>
                                        <p:attrNameLst>
                                          <p:attrName>ppt_x</p:attrName>
                                        </p:attrNameLst>
                                      </p:cBhvr>
                                      <p:tavLst>
                                        <p:tav tm="0">
                                          <p:val>
                                            <p:strVal val="ppt_x"/>
                                          </p:val>
                                        </p:tav>
                                        <p:tav tm="100000">
                                          <p:val>
                                            <p:strVal val="ppt_x"/>
                                          </p:val>
                                        </p:tav>
                                      </p:tavLst>
                                    </p:anim>
                                    <p:anim calcmode="lin" valueType="num">
                                      <p:cBhvr>
                                        <p:cTn id="141" dur="1000"/>
                                        <p:tgtEl>
                                          <p:spTgt spid="9">
                                            <p:txEl>
                                              <p:pRg st="1" end="1"/>
                                            </p:txEl>
                                          </p:spTgt>
                                        </p:tgtEl>
                                        <p:attrNameLst>
                                          <p:attrName>ppt_y</p:attrName>
                                        </p:attrNameLst>
                                      </p:cBhvr>
                                      <p:tavLst>
                                        <p:tav tm="0">
                                          <p:val>
                                            <p:strVal val="ppt_y"/>
                                          </p:val>
                                        </p:tav>
                                        <p:tav tm="100000">
                                          <p:val>
                                            <p:strVal val="ppt_y+.1"/>
                                          </p:val>
                                        </p:tav>
                                      </p:tavLst>
                                    </p:anim>
                                    <p:set>
                                      <p:cBhvr>
                                        <p:cTn id="142" dur="1" fill="hold">
                                          <p:stCondLst>
                                            <p:cond delay="999"/>
                                          </p:stCondLst>
                                        </p:cTn>
                                        <p:tgtEl>
                                          <p:spTgt spid="9">
                                            <p:txEl>
                                              <p:pRg st="1" end="1"/>
                                            </p:txEl>
                                          </p:spTgt>
                                        </p:tgtEl>
                                        <p:attrNameLst>
                                          <p:attrName>style.visibility</p:attrName>
                                        </p:attrNameLst>
                                      </p:cBhvr>
                                      <p:to>
                                        <p:strVal val="hidden"/>
                                      </p:to>
                                    </p:set>
                                  </p:childTnLst>
                                </p:cTn>
                              </p:par>
                              <p:par>
                                <p:cTn id="143" presetID="42" presetClass="exit" presetSubtype="0" fill="hold" grpId="0" nodeType="withEffect">
                                  <p:stCondLst>
                                    <p:cond delay="0"/>
                                  </p:stCondLst>
                                  <p:childTnLst>
                                    <p:animEffect transition="out" filter="fade">
                                      <p:cBhvr>
                                        <p:cTn id="144" dur="1000"/>
                                        <p:tgtEl>
                                          <p:spTgt spid="10">
                                            <p:txEl>
                                              <p:pRg st="0" end="0"/>
                                            </p:txEl>
                                          </p:spTgt>
                                        </p:tgtEl>
                                      </p:cBhvr>
                                    </p:animEffect>
                                    <p:anim calcmode="lin" valueType="num">
                                      <p:cBhvr>
                                        <p:cTn id="145" dur="1000"/>
                                        <p:tgtEl>
                                          <p:spTgt spid="10">
                                            <p:txEl>
                                              <p:pRg st="0" end="0"/>
                                            </p:txEl>
                                          </p:spTgt>
                                        </p:tgtEl>
                                        <p:attrNameLst>
                                          <p:attrName>ppt_x</p:attrName>
                                        </p:attrNameLst>
                                      </p:cBhvr>
                                      <p:tavLst>
                                        <p:tav tm="0">
                                          <p:val>
                                            <p:strVal val="ppt_x"/>
                                          </p:val>
                                        </p:tav>
                                        <p:tav tm="100000">
                                          <p:val>
                                            <p:strVal val="ppt_x"/>
                                          </p:val>
                                        </p:tav>
                                      </p:tavLst>
                                    </p:anim>
                                    <p:anim calcmode="lin" valueType="num">
                                      <p:cBhvr>
                                        <p:cTn id="146" dur="1000"/>
                                        <p:tgtEl>
                                          <p:spTgt spid="10">
                                            <p:txEl>
                                              <p:pRg st="0" end="0"/>
                                            </p:txEl>
                                          </p:spTgt>
                                        </p:tgtEl>
                                        <p:attrNameLst>
                                          <p:attrName>ppt_y</p:attrName>
                                        </p:attrNameLst>
                                      </p:cBhvr>
                                      <p:tavLst>
                                        <p:tav tm="0">
                                          <p:val>
                                            <p:strVal val="ppt_y"/>
                                          </p:val>
                                        </p:tav>
                                        <p:tav tm="100000">
                                          <p:val>
                                            <p:strVal val="ppt_y+.1"/>
                                          </p:val>
                                        </p:tav>
                                      </p:tavLst>
                                    </p:anim>
                                    <p:set>
                                      <p:cBhvr>
                                        <p:cTn id="147" dur="1" fill="hold">
                                          <p:stCondLst>
                                            <p:cond delay="999"/>
                                          </p:stCondLst>
                                        </p:cTn>
                                        <p:tgtEl>
                                          <p:spTgt spid="10">
                                            <p:txEl>
                                              <p:pRg st="0" end="0"/>
                                            </p:txEl>
                                          </p:spTgt>
                                        </p:tgtEl>
                                        <p:attrNameLst>
                                          <p:attrName>style.visibility</p:attrName>
                                        </p:attrNameLst>
                                      </p:cBhvr>
                                      <p:to>
                                        <p:strVal val="hidden"/>
                                      </p:to>
                                    </p:set>
                                  </p:childTnLst>
                                </p:cTn>
                              </p:par>
                              <p:par>
                                <p:cTn id="148" presetID="42" presetClass="exit" presetSubtype="0" fill="hold" grpId="0" nodeType="withEffect">
                                  <p:stCondLst>
                                    <p:cond delay="0"/>
                                  </p:stCondLst>
                                  <p:childTnLst>
                                    <p:animEffect transition="out" filter="fade">
                                      <p:cBhvr>
                                        <p:cTn id="149" dur="1000"/>
                                        <p:tgtEl>
                                          <p:spTgt spid="10">
                                            <p:txEl>
                                              <p:pRg st="1" end="1"/>
                                            </p:txEl>
                                          </p:spTgt>
                                        </p:tgtEl>
                                      </p:cBhvr>
                                    </p:animEffect>
                                    <p:anim calcmode="lin" valueType="num">
                                      <p:cBhvr>
                                        <p:cTn id="150" dur="1000"/>
                                        <p:tgtEl>
                                          <p:spTgt spid="10">
                                            <p:txEl>
                                              <p:pRg st="1" end="1"/>
                                            </p:txEl>
                                          </p:spTgt>
                                        </p:tgtEl>
                                        <p:attrNameLst>
                                          <p:attrName>ppt_x</p:attrName>
                                        </p:attrNameLst>
                                      </p:cBhvr>
                                      <p:tavLst>
                                        <p:tav tm="0">
                                          <p:val>
                                            <p:strVal val="ppt_x"/>
                                          </p:val>
                                        </p:tav>
                                        <p:tav tm="100000">
                                          <p:val>
                                            <p:strVal val="ppt_x"/>
                                          </p:val>
                                        </p:tav>
                                      </p:tavLst>
                                    </p:anim>
                                    <p:anim calcmode="lin" valueType="num">
                                      <p:cBhvr>
                                        <p:cTn id="151" dur="1000"/>
                                        <p:tgtEl>
                                          <p:spTgt spid="10">
                                            <p:txEl>
                                              <p:pRg st="1" end="1"/>
                                            </p:txEl>
                                          </p:spTgt>
                                        </p:tgtEl>
                                        <p:attrNameLst>
                                          <p:attrName>ppt_y</p:attrName>
                                        </p:attrNameLst>
                                      </p:cBhvr>
                                      <p:tavLst>
                                        <p:tav tm="0">
                                          <p:val>
                                            <p:strVal val="ppt_y"/>
                                          </p:val>
                                        </p:tav>
                                        <p:tav tm="100000">
                                          <p:val>
                                            <p:strVal val="ppt_y+.1"/>
                                          </p:val>
                                        </p:tav>
                                      </p:tavLst>
                                    </p:anim>
                                    <p:set>
                                      <p:cBhvr>
                                        <p:cTn id="152" dur="1" fill="hold">
                                          <p:stCondLst>
                                            <p:cond delay="999"/>
                                          </p:stCondLst>
                                        </p:cTn>
                                        <p:tgtEl>
                                          <p:spTgt spid="10">
                                            <p:txEl>
                                              <p:pRg st="1" end="1"/>
                                            </p:txEl>
                                          </p:spTgt>
                                        </p:tgtEl>
                                        <p:attrNameLst>
                                          <p:attrName>style.visibility</p:attrName>
                                        </p:attrNameLst>
                                      </p:cBhvr>
                                      <p:to>
                                        <p:strVal val="hidden"/>
                                      </p:to>
                                    </p:set>
                                  </p:childTnLst>
                                </p:cTn>
                              </p:par>
                              <p:par>
                                <p:cTn id="153" presetID="42" presetClass="exit" presetSubtype="0" fill="hold" grpId="0" nodeType="withEffect">
                                  <p:stCondLst>
                                    <p:cond delay="0"/>
                                  </p:stCondLst>
                                  <p:childTnLst>
                                    <p:animEffect transition="out" filter="fade">
                                      <p:cBhvr>
                                        <p:cTn id="154" dur="1000"/>
                                        <p:tgtEl>
                                          <p:spTgt spid="10">
                                            <p:txEl>
                                              <p:pRg st="2" end="2"/>
                                            </p:txEl>
                                          </p:spTgt>
                                        </p:tgtEl>
                                      </p:cBhvr>
                                    </p:animEffect>
                                    <p:anim calcmode="lin" valueType="num">
                                      <p:cBhvr>
                                        <p:cTn id="155" dur="1000"/>
                                        <p:tgtEl>
                                          <p:spTgt spid="10">
                                            <p:txEl>
                                              <p:pRg st="2" end="2"/>
                                            </p:txEl>
                                          </p:spTgt>
                                        </p:tgtEl>
                                        <p:attrNameLst>
                                          <p:attrName>ppt_x</p:attrName>
                                        </p:attrNameLst>
                                      </p:cBhvr>
                                      <p:tavLst>
                                        <p:tav tm="0">
                                          <p:val>
                                            <p:strVal val="ppt_x"/>
                                          </p:val>
                                        </p:tav>
                                        <p:tav tm="100000">
                                          <p:val>
                                            <p:strVal val="ppt_x"/>
                                          </p:val>
                                        </p:tav>
                                      </p:tavLst>
                                    </p:anim>
                                    <p:anim calcmode="lin" valueType="num">
                                      <p:cBhvr>
                                        <p:cTn id="156" dur="1000"/>
                                        <p:tgtEl>
                                          <p:spTgt spid="10">
                                            <p:txEl>
                                              <p:pRg st="2" end="2"/>
                                            </p:txEl>
                                          </p:spTgt>
                                        </p:tgtEl>
                                        <p:attrNameLst>
                                          <p:attrName>ppt_y</p:attrName>
                                        </p:attrNameLst>
                                      </p:cBhvr>
                                      <p:tavLst>
                                        <p:tav tm="0">
                                          <p:val>
                                            <p:strVal val="ppt_y"/>
                                          </p:val>
                                        </p:tav>
                                        <p:tav tm="100000">
                                          <p:val>
                                            <p:strVal val="ppt_y+.1"/>
                                          </p:val>
                                        </p:tav>
                                      </p:tavLst>
                                    </p:anim>
                                    <p:set>
                                      <p:cBhvr>
                                        <p:cTn id="157" dur="1" fill="hold">
                                          <p:stCondLst>
                                            <p:cond delay="999"/>
                                          </p:stCondLst>
                                        </p:cTn>
                                        <p:tgtEl>
                                          <p:spTgt spid="10">
                                            <p:txEl>
                                              <p:pRg st="2" end="2"/>
                                            </p:txEl>
                                          </p:spTgt>
                                        </p:tgtEl>
                                        <p:attrNameLst>
                                          <p:attrName>style.visibility</p:attrName>
                                        </p:attrNameLst>
                                      </p:cBhvr>
                                      <p:to>
                                        <p:strVal val="hidden"/>
                                      </p:to>
                                    </p:set>
                                  </p:childTnLst>
                                </p:cTn>
                              </p:par>
                              <p:par>
                                <p:cTn id="158" presetID="42" presetClass="exit" presetSubtype="0" fill="hold" grpId="0" nodeType="withEffect">
                                  <p:stCondLst>
                                    <p:cond delay="0"/>
                                  </p:stCondLst>
                                  <p:childTnLst>
                                    <p:animEffect transition="out" filter="fade">
                                      <p:cBhvr>
                                        <p:cTn id="159" dur="1000"/>
                                        <p:tgtEl>
                                          <p:spTgt spid="10">
                                            <p:txEl>
                                              <p:pRg st="3" end="3"/>
                                            </p:txEl>
                                          </p:spTgt>
                                        </p:tgtEl>
                                      </p:cBhvr>
                                    </p:animEffect>
                                    <p:anim calcmode="lin" valueType="num">
                                      <p:cBhvr>
                                        <p:cTn id="160" dur="1000"/>
                                        <p:tgtEl>
                                          <p:spTgt spid="10">
                                            <p:txEl>
                                              <p:pRg st="3" end="3"/>
                                            </p:txEl>
                                          </p:spTgt>
                                        </p:tgtEl>
                                        <p:attrNameLst>
                                          <p:attrName>ppt_x</p:attrName>
                                        </p:attrNameLst>
                                      </p:cBhvr>
                                      <p:tavLst>
                                        <p:tav tm="0">
                                          <p:val>
                                            <p:strVal val="ppt_x"/>
                                          </p:val>
                                        </p:tav>
                                        <p:tav tm="100000">
                                          <p:val>
                                            <p:strVal val="ppt_x"/>
                                          </p:val>
                                        </p:tav>
                                      </p:tavLst>
                                    </p:anim>
                                    <p:anim calcmode="lin" valueType="num">
                                      <p:cBhvr>
                                        <p:cTn id="161" dur="1000"/>
                                        <p:tgtEl>
                                          <p:spTgt spid="10">
                                            <p:txEl>
                                              <p:pRg st="3" end="3"/>
                                            </p:txEl>
                                          </p:spTgt>
                                        </p:tgtEl>
                                        <p:attrNameLst>
                                          <p:attrName>ppt_y</p:attrName>
                                        </p:attrNameLst>
                                      </p:cBhvr>
                                      <p:tavLst>
                                        <p:tav tm="0">
                                          <p:val>
                                            <p:strVal val="ppt_y"/>
                                          </p:val>
                                        </p:tav>
                                        <p:tav tm="100000">
                                          <p:val>
                                            <p:strVal val="ppt_y+.1"/>
                                          </p:val>
                                        </p:tav>
                                      </p:tavLst>
                                    </p:anim>
                                    <p:set>
                                      <p:cBhvr>
                                        <p:cTn id="162" dur="1" fill="hold">
                                          <p:stCondLst>
                                            <p:cond delay="999"/>
                                          </p:stCondLst>
                                        </p:cTn>
                                        <p:tgtEl>
                                          <p:spTgt spid="10">
                                            <p:txEl>
                                              <p:pRg st="3" end="3"/>
                                            </p:txEl>
                                          </p:spTgt>
                                        </p:tgtEl>
                                        <p:attrNameLst>
                                          <p:attrName>style.visibility</p:attrName>
                                        </p:attrNameLst>
                                      </p:cBhvr>
                                      <p:to>
                                        <p:strVal val="hidden"/>
                                      </p:to>
                                    </p:set>
                                  </p:childTnLst>
                                </p:cTn>
                              </p:par>
                              <p:par>
                                <p:cTn id="163" presetID="42" presetClass="exit" presetSubtype="0" fill="hold" grpId="0" nodeType="withEffect">
                                  <p:stCondLst>
                                    <p:cond delay="0"/>
                                  </p:stCondLst>
                                  <p:childTnLst>
                                    <p:animEffect transition="out" filter="fade">
                                      <p:cBhvr>
                                        <p:cTn id="164" dur="1000"/>
                                        <p:tgtEl>
                                          <p:spTgt spid="10">
                                            <p:txEl>
                                              <p:pRg st="4" end="4"/>
                                            </p:txEl>
                                          </p:spTgt>
                                        </p:tgtEl>
                                      </p:cBhvr>
                                    </p:animEffect>
                                    <p:anim calcmode="lin" valueType="num">
                                      <p:cBhvr>
                                        <p:cTn id="165" dur="1000"/>
                                        <p:tgtEl>
                                          <p:spTgt spid="10">
                                            <p:txEl>
                                              <p:pRg st="4" end="4"/>
                                            </p:txEl>
                                          </p:spTgt>
                                        </p:tgtEl>
                                        <p:attrNameLst>
                                          <p:attrName>ppt_x</p:attrName>
                                        </p:attrNameLst>
                                      </p:cBhvr>
                                      <p:tavLst>
                                        <p:tav tm="0">
                                          <p:val>
                                            <p:strVal val="ppt_x"/>
                                          </p:val>
                                        </p:tav>
                                        <p:tav tm="100000">
                                          <p:val>
                                            <p:strVal val="ppt_x"/>
                                          </p:val>
                                        </p:tav>
                                      </p:tavLst>
                                    </p:anim>
                                    <p:anim calcmode="lin" valueType="num">
                                      <p:cBhvr>
                                        <p:cTn id="166" dur="1000"/>
                                        <p:tgtEl>
                                          <p:spTgt spid="10">
                                            <p:txEl>
                                              <p:pRg st="4" end="4"/>
                                            </p:txEl>
                                          </p:spTgt>
                                        </p:tgtEl>
                                        <p:attrNameLst>
                                          <p:attrName>ppt_y</p:attrName>
                                        </p:attrNameLst>
                                      </p:cBhvr>
                                      <p:tavLst>
                                        <p:tav tm="0">
                                          <p:val>
                                            <p:strVal val="ppt_y"/>
                                          </p:val>
                                        </p:tav>
                                        <p:tav tm="100000">
                                          <p:val>
                                            <p:strVal val="ppt_y+.1"/>
                                          </p:val>
                                        </p:tav>
                                      </p:tavLst>
                                    </p:anim>
                                    <p:set>
                                      <p:cBhvr>
                                        <p:cTn id="167" dur="1" fill="hold">
                                          <p:stCondLst>
                                            <p:cond delay="999"/>
                                          </p:stCondLst>
                                        </p:cTn>
                                        <p:tgtEl>
                                          <p:spTgt spid="10">
                                            <p:txEl>
                                              <p:pRg st="4" end="4"/>
                                            </p:txEl>
                                          </p:spTgt>
                                        </p:tgtEl>
                                        <p:attrNameLst>
                                          <p:attrName>style.visibility</p:attrName>
                                        </p:attrNameLst>
                                      </p:cBhvr>
                                      <p:to>
                                        <p:strVal val="hidden"/>
                                      </p:to>
                                    </p:set>
                                  </p:childTnLst>
                                </p:cTn>
                              </p:par>
                              <p:par>
                                <p:cTn id="168" presetID="42" presetClass="exit" presetSubtype="0" fill="hold" grpId="0" nodeType="withEffect">
                                  <p:stCondLst>
                                    <p:cond delay="0"/>
                                  </p:stCondLst>
                                  <p:childTnLst>
                                    <p:animEffect transition="out" filter="fade">
                                      <p:cBhvr>
                                        <p:cTn id="169" dur="1000"/>
                                        <p:tgtEl>
                                          <p:spTgt spid="10">
                                            <p:txEl>
                                              <p:pRg st="5" end="5"/>
                                            </p:txEl>
                                          </p:spTgt>
                                        </p:tgtEl>
                                      </p:cBhvr>
                                    </p:animEffect>
                                    <p:anim calcmode="lin" valueType="num">
                                      <p:cBhvr>
                                        <p:cTn id="170" dur="1000"/>
                                        <p:tgtEl>
                                          <p:spTgt spid="10">
                                            <p:txEl>
                                              <p:pRg st="5" end="5"/>
                                            </p:txEl>
                                          </p:spTgt>
                                        </p:tgtEl>
                                        <p:attrNameLst>
                                          <p:attrName>ppt_x</p:attrName>
                                        </p:attrNameLst>
                                      </p:cBhvr>
                                      <p:tavLst>
                                        <p:tav tm="0">
                                          <p:val>
                                            <p:strVal val="ppt_x"/>
                                          </p:val>
                                        </p:tav>
                                        <p:tav tm="100000">
                                          <p:val>
                                            <p:strVal val="ppt_x"/>
                                          </p:val>
                                        </p:tav>
                                      </p:tavLst>
                                    </p:anim>
                                    <p:anim calcmode="lin" valueType="num">
                                      <p:cBhvr>
                                        <p:cTn id="171" dur="1000"/>
                                        <p:tgtEl>
                                          <p:spTgt spid="10">
                                            <p:txEl>
                                              <p:pRg st="5" end="5"/>
                                            </p:txEl>
                                          </p:spTgt>
                                        </p:tgtEl>
                                        <p:attrNameLst>
                                          <p:attrName>ppt_y</p:attrName>
                                        </p:attrNameLst>
                                      </p:cBhvr>
                                      <p:tavLst>
                                        <p:tav tm="0">
                                          <p:val>
                                            <p:strVal val="ppt_y"/>
                                          </p:val>
                                        </p:tav>
                                        <p:tav tm="100000">
                                          <p:val>
                                            <p:strVal val="ppt_y+.1"/>
                                          </p:val>
                                        </p:tav>
                                      </p:tavLst>
                                    </p:anim>
                                    <p:set>
                                      <p:cBhvr>
                                        <p:cTn id="172" dur="1" fill="hold">
                                          <p:stCondLst>
                                            <p:cond delay="999"/>
                                          </p:stCondLst>
                                        </p:cTn>
                                        <p:tgtEl>
                                          <p:spTgt spid="10">
                                            <p:txEl>
                                              <p:pRg st="5" end="5"/>
                                            </p:txEl>
                                          </p:spTgt>
                                        </p:tgtEl>
                                        <p:attrNameLst>
                                          <p:attrName>style.visibility</p:attrName>
                                        </p:attrNameLst>
                                      </p:cBhvr>
                                      <p:to>
                                        <p:strVal val="hidden"/>
                                      </p:to>
                                    </p:set>
                                  </p:childTnLst>
                                </p:cTn>
                              </p:par>
                              <p:par>
                                <p:cTn id="173" presetID="47" presetClass="entr" presetSubtype="0" fill="hold" grpId="0" nodeType="withEffect">
                                  <p:stCondLst>
                                    <p:cond delay="0"/>
                                  </p:stCondLst>
                                  <p:childTnLst>
                                    <p:set>
                                      <p:cBhvr>
                                        <p:cTn id="174" dur="1" fill="hold">
                                          <p:stCondLst>
                                            <p:cond delay="0"/>
                                          </p:stCondLst>
                                        </p:cTn>
                                        <p:tgtEl>
                                          <p:spTgt spid="11"/>
                                        </p:tgtEl>
                                        <p:attrNameLst>
                                          <p:attrName>style.visibility</p:attrName>
                                        </p:attrNameLst>
                                      </p:cBhvr>
                                      <p:to>
                                        <p:strVal val="visible"/>
                                      </p:to>
                                    </p:set>
                                    <p:animEffect transition="in" filter="fade">
                                      <p:cBhvr>
                                        <p:cTn id="175" dur="1000"/>
                                        <p:tgtEl>
                                          <p:spTgt spid="11"/>
                                        </p:tgtEl>
                                      </p:cBhvr>
                                    </p:animEffect>
                                    <p:anim calcmode="lin" valueType="num">
                                      <p:cBhvr>
                                        <p:cTn id="176" dur="1000" fill="hold"/>
                                        <p:tgtEl>
                                          <p:spTgt spid="11"/>
                                        </p:tgtEl>
                                        <p:attrNameLst>
                                          <p:attrName>ppt_x</p:attrName>
                                        </p:attrNameLst>
                                      </p:cBhvr>
                                      <p:tavLst>
                                        <p:tav tm="0">
                                          <p:val>
                                            <p:strVal val="#ppt_x"/>
                                          </p:val>
                                        </p:tav>
                                        <p:tav tm="100000">
                                          <p:val>
                                            <p:strVal val="#ppt_x"/>
                                          </p:val>
                                        </p:tav>
                                      </p:tavLst>
                                    </p:anim>
                                    <p:anim calcmode="lin" valueType="num">
                                      <p:cBhvr>
                                        <p:cTn id="17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39" presetClass="entr" presetSubtype="0" accel="100000" fill="hold" nodeType="clickEffect">
                                  <p:stCondLst>
                                    <p:cond delay="0"/>
                                  </p:stCondLst>
                                  <p:childTnLst>
                                    <p:set>
                                      <p:cBhvr>
                                        <p:cTn id="181" dur="1" fill="hold">
                                          <p:stCondLst>
                                            <p:cond delay="0"/>
                                          </p:stCondLst>
                                        </p:cTn>
                                        <p:tgtEl>
                                          <p:spTgt spid="12">
                                            <p:txEl>
                                              <p:pRg st="0" end="0"/>
                                            </p:txEl>
                                          </p:spTgt>
                                        </p:tgtEl>
                                        <p:attrNameLst>
                                          <p:attrName>style.visibility</p:attrName>
                                        </p:attrNameLst>
                                      </p:cBhvr>
                                      <p:to>
                                        <p:strVal val="visible"/>
                                      </p:to>
                                    </p:set>
                                    <p:anim calcmode="lin" valueType="num">
                                      <p:cBhvr>
                                        <p:cTn id="182" dur="500" fill="hold"/>
                                        <p:tgtEl>
                                          <p:spTgt spid="1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83" dur="500" fill="hold"/>
                                        <p:tgtEl>
                                          <p:spTgt spid="1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4" dur="500" fill="hold"/>
                                        <p:tgtEl>
                                          <p:spTgt spid="1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5"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39" presetClass="entr" presetSubtype="0" accel="100000" fill="hold" nodeType="clickEffect">
                                  <p:stCondLst>
                                    <p:cond delay="0"/>
                                  </p:stCondLst>
                                  <p:childTnLst>
                                    <p:set>
                                      <p:cBhvr>
                                        <p:cTn id="189" dur="1" fill="hold">
                                          <p:stCondLst>
                                            <p:cond delay="0"/>
                                          </p:stCondLst>
                                        </p:cTn>
                                        <p:tgtEl>
                                          <p:spTgt spid="12">
                                            <p:txEl>
                                              <p:pRg st="1" end="1"/>
                                            </p:txEl>
                                          </p:spTgt>
                                        </p:tgtEl>
                                        <p:attrNameLst>
                                          <p:attrName>style.visibility</p:attrName>
                                        </p:attrNameLst>
                                      </p:cBhvr>
                                      <p:to>
                                        <p:strVal val="visible"/>
                                      </p:to>
                                    </p:set>
                                    <p:anim calcmode="lin" valueType="num">
                                      <p:cBhvr>
                                        <p:cTn id="190" dur="500" fill="hold"/>
                                        <p:tgtEl>
                                          <p:spTgt spid="1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1" dur="500" fill="hold"/>
                                        <p:tgtEl>
                                          <p:spTgt spid="1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2" dur="500" fill="hold"/>
                                        <p:tgtEl>
                                          <p:spTgt spid="1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3" dur="500" fill="hold"/>
                                        <p:tgtEl>
                                          <p:spTgt spid="12">
                                            <p:txEl>
                                              <p:pRg st="1" end="1"/>
                                            </p:txEl>
                                          </p:spTgt>
                                        </p:tgtEl>
                                        <p:attrNameLst>
                                          <p:attrName>ppt_y</p:attrName>
                                        </p:attrNameLst>
                                      </p:cBhvr>
                                      <p:tavLst>
                                        <p:tav tm="0">
                                          <p:val>
                                            <p:strVal val="#ppt_y"/>
                                          </p:val>
                                        </p:tav>
                                        <p:tav tm="100000">
                                          <p:val>
                                            <p:strVal val="#ppt_y"/>
                                          </p:val>
                                        </p:tav>
                                      </p:tavLst>
                                    </p:anim>
                                  </p:childTnLst>
                                </p:cTn>
                              </p:par>
                              <p:par>
                                <p:cTn id="194" presetID="39" presetClass="entr" presetSubtype="0" accel="100000" fill="hold" nodeType="withEffect">
                                  <p:stCondLst>
                                    <p:cond delay="0"/>
                                  </p:stCondLst>
                                  <p:childTnLst>
                                    <p:set>
                                      <p:cBhvr>
                                        <p:cTn id="195" dur="1" fill="hold">
                                          <p:stCondLst>
                                            <p:cond delay="0"/>
                                          </p:stCondLst>
                                        </p:cTn>
                                        <p:tgtEl>
                                          <p:spTgt spid="12">
                                            <p:txEl>
                                              <p:pRg st="2" end="2"/>
                                            </p:txEl>
                                          </p:spTgt>
                                        </p:tgtEl>
                                        <p:attrNameLst>
                                          <p:attrName>style.visibility</p:attrName>
                                        </p:attrNameLst>
                                      </p:cBhvr>
                                      <p:to>
                                        <p:strVal val="visible"/>
                                      </p:to>
                                    </p:set>
                                    <p:anim calcmode="lin" valueType="num">
                                      <p:cBhvr>
                                        <p:cTn id="196" dur="500" fill="hold"/>
                                        <p:tgtEl>
                                          <p:spTgt spid="1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7" dur="500" fill="hold"/>
                                        <p:tgtEl>
                                          <p:spTgt spid="1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98" dur="500" fill="hold"/>
                                        <p:tgtEl>
                                          <p:spTgt spid="1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9" dur="500" fill="hold"/>
                                        <p:tgtEl>
                                          <p:spTgt spid="12">
                                            <p:txEl>
                                              <p:pRg st="2" end="2"/>
                                            </p:txEl>
                                          </p:spTgt>
                                        </p:tgtEl>
                                        <p:attrNameLst>
                                          <p:attrName>ppt_y</p:attrName>
                                        </p:attrNameLst>
                                      </p:cBhvr>
                                      <p:tavLst>
                                        <p:tav tm="0">
                                          <p:val>
                                            <p:strVal val="#ppt_y"/>
                                          </p:val>
                                        </p:tav>
                                        <p:tav tm="100000">
                                          <p:val>
                                            <p:strVal val="#ppt_y"/>
                                          </p:val>
                                        </p:tav>
                                      </p:tavLst>
                                    </p:anim>
                                  </p:childTnLst>
                                </p:cTn>
                              </p:par>
                              <p:par>
                                <p:cTn id="200" presetID="39" presetClass="entr" presetSubtype="0" accel="100000" fill="hold" nodeType="withEffect">
                                  <p:stCondLst>
                                    <p:cond delay="0"/>
                                  </p:stCondLst>
                                  <p:childTnLst>
                                    <p:set>
                                      <p:cBhvr>
                                        <p:cTn id="201" dur="1" fill="hold">
                                          <p:stCondLst>
                                            <p:cond delay="0"/>
                                          </p:stCondLst>
                                        </p:cTn>
                                        <p:tgtEl>
                                          <p:spTgt spid="12">
                                            <p:txEl>
                                              <p:pRg st="3" end="3"/>
                                            </p:txEl>
                                          </p:spTgt>
                                        </p:tgtEl>
                                        <p:attrNameLst>
                                          <p:attrName>style.visibility</p:attrName>
                                        </p:attrNameLst>
                                      </p:cBhvr>
                                      <p:to>
                                        <p:strVal val="visible"/>
                                      </p:to>
                                    </p:set>
                                    <p:anim calcmode="lin" valueType="num">
                                      <p:cBhvr>
                                        <p:cTn id="202" dur="500" fill="hold"/>
                                        <p:tgtEl>
                                          <p:spTgt spid="1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3" dur="500" fill="hold"/>
                                        <p:tgtEl>
                                          <p:spTgt spid="1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4" dur="500" fill="hold"/>
                                        <p:tgtEl>
                                          <p:spTgt spid="1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05" dur="500" fill="hold"/>
                                        <p:tgtEl>
                                          <p:spTgt spid="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39" presetClass="entr" presetSubtype="0" accel="100000" fill="hold" nodeType="clickEffect">
                                  <p:stCondLst>
                                    <p:cond delay="0"/>
                                  </p:stCondLst>
                                  <p:childTnLst>
                                    <p:set>
                                      <p:cBhvr>
                                        <p:cTn id="209" dur="1" fill="hold">
                                          <p:stCondLst>
                                            <p:cond delay="0"/>
                                          </p:stCondLst>
                                        </p:cTn>
                                        <p:tgtEl>
                                          <p:spTgt spid="12">
                                            <p:txEl>
                                              <p:pRg st="4" end="4"/>
                                            </p:txEl>
                                          </p:spTgt>
                                        </p:tgtEl>
                                        <p:attrNameLst>
                                          <p:attrName>style.visibility</p:attrName>
                                        </p:attrNameLst>
                                      </p:cBhvr>
                                      <p:to>
                                        <p:strVal val="visible"/>
                                      </p:to>
                                    </p:set>
                                    <p:anim calcmode="lin" valueType="num">
                                      <p:cBhvr>
                                        <p:cTn id="210" dur="500" fill="hold"/>
                                        <p:tgtEl>
                                          <p:spTgt spid="12">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1" dur="500" fill="hold"/>
                                        <p:tgtEl>
                                          <p:spTgt spid="12">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2" dur="500" fill="hold"/>
                                        <p:tgtEl>
                                          <p:spTgt spid="12">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3" dur="500" fill="hold"/>
                                        <p:tgtEl>
                                          <p:spTgt spid="12">
                                            <p:txEl>
                                              <p:pRg st="4" end="4"/>
                                            </p:txEl>
                                          </p:spTgt>
                                        </p:tgtEl>
                                        <p:attrNameLst>
                                          <p:attrName>ppt_y</p:attrName>
                                        </p:attrNameLst>
                                      </p:cBhvr>
                                      <p:tavLst>
                                        <p:tav tm="0">
                                          <p:val>
                                            <p:strVal val="#ppt_y"/>
                                          </p:val>
                                        </p:tav>
                                        <p:tav tm="100000">
                                          <p:val>
                                            <p:strVal val="#ppt_y"/>
                                          </p:val>
                                        </p:tav>
                                      </p:tavLst>
                                    </p:anim>
                                  </p:childTnLst>
                                </p:cTn>
                              </p:par>
                              <p:par>
                                <p:cTn id="214" presetID="39" presetClass="entr" presetSubtype="0" accel="100000" fill="hold" nodeType="withEffect">
                                  <p:stCondLst>
                                    <p:cond delay="0"/>
                                  </p:stCondLst>
                                  <p:childTnLst>
                                    <p:set>
                                      <p:cBhvr>
                                        <p:cTn id="215" dur="1" fill="hold">
                                          <p:stCondLst>
                                            <p:cond delay="0"/>
                                          </p:stCondLst>
                                        </p:cTn>
                                        <p:tgtEl>
                                          <p:spTgt spid="12">
                                            <p:txEl>
                                              <p:pRg st="5" end="5"/>
                                            </p:txEl>
                                          </p:spTgt>
                                        </p:tgtEl>
                                        <p:attrNameLst>
                                          <p:attrName>style.visibility</p:attrName>
                                        </p:attrNameLst>
                                      </p:cBhvr>
                                      <p:to>
                                        <p:strVal val="visible"/>
                                      </p:to>
                                    </p:set>
                                    <p:anim calcmode="lin" valueType="num">
                                      <p:cBhvr>
                                        <p:cTn id="216" dur="500" fill="hold"/>
                                        <p:tgtEl>
                                          <p:spTgt spid="12">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7" dur="500" fill="hold"/>
                                        <p:tgtEl>
                                          <p:spTgt spid="12">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8" dur="500" fill="hold"/>
                                        <p:tgtEl>
                                          <p:spTgt spid="12">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9" dur="500" fill="hold"/>
                                        <p:tgtEl>
                                          <p:spTgt spid="1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1" grpId="0"/>
      <p:bldP spid="10" grpId="0" build="allAtOnce"/>
      <p:bldP spid="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lame.jpg"/>
          <p:cNvPicPr>
            <a:picLocks noChangeAspect="1"/>
          </p:cNvPicPr>
          <p:nvPr/>
        </p:nvPicPr>
        <p:blipFill>
          <a:blip r:embed="rId2" cstate="print"/>
          <a:srcRect l="18344"/>
          <a:stretch>
            <a:fillRect/>
          </a:stretch>
        </p:blipFill>
        <p:spPr>
          <a:xfrm>
            <a:off x="0" y="1"/>
            <a:ext cx="4748784" cy="6858000"/>
          </a:xfrm>
          <a:prstGeom prst="rect">
            <a:avLst/>
          </a:prstGeom>
        </p:spPr>
      </p:pic>
      <p:sp>
        <p:nvSpPr>
          <p:cNvPr id="6" name="TextBox 5"/>
          <p:cNvSpPr txBox="1"/>
          <p:nvPr/>
        </p:nvSpPr>
        <p:spPr>
          <a:xfrm>
            <a:off x="381000" y="5689937"/>
            <a:ext cx="8534400" cy="923330"/>
          </a:xfrm>
          <a:prstGeom prst="rect">
            <a:avLst/>
          </a:prstGeom>
          <a:noFill/>
        </p:spPr>
        <p:txBody>
          <a:bodyPr wrap="square" rtlCol="0">
            <a:spAutoFit/>
          </a:bodyPr>
          <a:lstStyle/>
          <a:p>
            <a:r>
              <a:rPr lang="en-US" i="1" dirty="0" smtClean="0">
                <a:latin typeface="Constantia" pitchFamily="18" charset="0"/>
              </a:rPr>
              <a:t>“And it happened, when </a:t>
            </a:r>
            <a:r>
              <a:rPr lang="en-US" i="1" dirty="0" err="1" smtClean="0">
                <a:latin typeface="Constantia" pitchFamily="18" charset="0"/>
              </a:rPr>
              <a:t>Jehudi</a:t>
            </a:r>
            <a:r>
              <a:rPr lang="en-US" i="1" dirty="0" smtClean="0">
                <a:latin typeface="Constantia" pitchFamily="18" charset="0"/>
              </a:rPr>
              <a:t> had read three or four columns, that the king cut it with the scribe’s knife and cast it into the fire that was on the hearth, until all the scroll was consumed in the fire…” </a:t>
            </a:r>
            <a:r>
              <a:rPr lang="en-US" dirty="0" smtClean="0">
                <a:latin typeface="Constantia" pitchFamily="18" charset="0"/>
              </a:rPr>
              <a:t>(Jeremiah 36:23)</a:t>
            </a:r>
            <a:endParaRPr lang="en-US" dirty="0">
              <a:latin typeface="Constantia" pitchFamily="18" charset="0"/>
            </a:endParaRPr>
          </a:p>
        </p:txBody>
      </p:sp>
      <p:sp>
        <p:nvSpPr>
          <p:cNvPr id="9" name="TextBox 8"/>
          <p:cNvSpPr txBox="1"/>
          <p:nvPr/>
        </p:nvSpPr>
        <p:spPr>
          <a:xfrm>
            <a:off x="1905000" y="381000"/>
            <a:ext cx="7239000" cy="3785652"/>
          </a:xfrm>
          <a:prstGeom prst="rect">
            <a:avLst/>
          </a:prstGeom>
          <a:noFill/>
        </p:spPr>
        <p:txBody>
          <a:bodyPr wrap="square" rtlCol="0">
            <a:spAutoFit/>
          </a:bodyPr>
          <a:lstStyle/>
          <a:p>
            <a:pPr algn="r"/>
            <a:endParaRPr lang="en-US" sz="2400" dirty="0" smtClean="0">
              <a:latin typeface="Constantia" pitchFamily="18" charset="0"/>
            </a:endParaRPr>
          </a:p>
          <a:p>
            <a:pPr algn="ctr"/>
            <a:r>
              <a:rPr lang="en-US" sz="5400" b="1" dirty="0" smtClean="0">
                <a:ln>
                  <a:solidFill>
                    <a:sysClr val="windowText" lastClr="000000"/>
                  </a:solidFill>
                </a:ln>
                <a:latin typeface="Constantia" pitchFamily="18" charset="0"/>
              </a:rPr>
              <a:t>Is There Any Possibility That We Have Acted Like </a:t>
            </a:r>
            <a:r>
              <a:rPr lang="en-US" sz="5400" b="1" dirty="0" err="1" smtClean="0">
                <a:ln>
                  <a:solidFill>
                    <a:sysClr val="windowText" lastClr="000000"/>
                  </a:solidFill>
                </a:ln>
                <a:latin typeface="Constantia" pitchFamily="18" charset="0"/>
              </a:rPr>
              <a:t>Jehoiakim</a:t>
            </a:r>
            <a:r>
              <a:rPr lang="en-US" sz="5400" b="1" dirty="0" smtClean="0">
                <a:ln>
                  <a:solidFill>
                    <a:sysClr val="windowText" lastClr="000000"/>
                  </a:solidFill>
                </a:ln>
                <a:latin typeface="Constantia" pitchFamily="18" charset="0"/>
              </a:rPr>
              <a:t>?</a:t>
            </a:r>
            <a:endParaRPr lang="en-US" sz="5400" b="1" dirty="0">
              <a:latin typeface="Constantia"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8297</TotalTime>
  <Words>239</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Constantia</vt:lpstr>
      <vt:lpstr>Wingdings</vt:lpstr>
      <vt:lpstr>Calibri</vt: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Noble</dc:creator>
  <cp:lastModifiedBy>Danny McKibben</cp:lastModifiedBy>
  <cp:revision>12</cp:revision>
  <dcterms:created xsi:type="dcterms:W3CDTF">2012-03-07T12:21:26Z</dcterms:created>
  <dcterms:modified xsi:type="dcterms:W3CDTF">2014-04-30T00:29:57Z</dcterms:modified>
</cp:coreProperties>
</file>