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32"/>
  </p:notesMasterIdLst>
  <p:handoutMasterIdLst>
    <p:handoutMasterId r:id="rId33"/>
  </p:handoutMasterIdLst>
  <p:sldIdLst>
    <p:sldId id="278" r:id="rId3"/>
    <p:sldId id="286" r:id="rId4"/>
    <p:sldId id="273" r:id="rId5"/>
    <p:sldId id="287" r:id="rId6"/>
    <p:sldId id="288" r:id="rId7"/>
    <p:sldId id="289" r:id="rId8"/>
    <p:sldId id="293" r:id="rId9"/>
    <p:sldId id="291" r:id="rId10"/>
    <p:sldId id="294" r:id="rId11"/>
    <p:sldId id="295" r:id="rId12"/>
    <p:sldId id="296" r:id="rId13"/>
    <p:sldId id="297" r:id="rId14"/>
    <p:sldId id="298" r:id="rId15"/>
    <p:sldId id="299" r:id="rId16"/>
    <p:sldId id="300" r:id="rId17"/>
    <p:sldId id="301" r:id="rId18"/>
    <p:sldId id="302" r:id="rId19"/>
    <p:sldId id="303" r:id="rId20"/>
    <p:sldId id="304" r:id="rId21"/>
    <p:sldId id="307" r:id="rId22"/>
    <p:sldId id="305" r:id="rId23"/>
    <p:sldId id="306" r:id="rId24"/>
    <p:sldId id="308" r:id="rId25"/>
    <p:sldId id="309" r:id="rId26"/>
    <p:sldId id="310" r:id="rId27"/>
    <p:sldId id="311" r:id="rId28"/>
    <p:sldId id="314" r:id="rId29"/>
    <p:sldId id="312" r:id="rId30"/>
    <p:sldId id="313" r:id="rId31"/>
  </p:sldIdLst>
  <p:sldSz cx="12188825" cy="6858000"/>
  <p:notesSz cx="6858000" cy="9144000"/>
  <p:defaultTextStyle>
    <a:defPPr>
      <a:defRPr lang="en-US"/>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6" pos="3839">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D03447BB-5D67-496B-8E87-E561075AD55C}">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4" d="100"/>
          <a:sy n="74" d="100"/>
        </p:scale>
        <p:origin x="-558" y="-90"/>
      </p:cViewPr>
      <p:guideLst>
        <p:guide orient="horz" pos="2160"/>
        <p:guide pos="3839"/>
      </p:guideLst>
    </p:cSldViewPr>
  </p:slideViewPr>
  <p:notesTextViewPr>
    <p:cViewPr>
      <p:scale>
        <a:sx n="1" d="1"/>
        <a:sy n="1" d="1"/>
      </p:scale>
      <p:origin x="0" y="0"/>
    </p:cViewPr>
  </p:notesTextViewPr>
  <p:notesViewPr>
    <p:cSldViewPr showGuides="1">
      <p:cViewPr varScale="1">
        <p:scale>
          <a:sx n="63" d="100"/>
          <a:sy n="63" d="100"/>
        </p:scale>
        <p:origin x="2838"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presProps" Target="pres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954C6E1-AF92-4FB7-A013-0B520EBC30AE}" type="datetimeFigureOut">
              <a:rPr lang="en-US"/>
              <a:t>2/16/2014</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A52D9BF-D574-4807-B36C-9E2A025BE826}" type="slidenum">
              <a:rPr/>
              <a:t>‹#›</a:t>
            </a:fld>
            <a:endParaRPr dirty="0"/>
          </a:p>
        </p:txBody>
      </p:sp>
    </p:spTree>
    <p:extLst>
      <p:ext uri="{BB962C8B-B14F-4D97-AF65-F5344CB8AC3E}">
        <p14:creationId xmlns:p14="http://schemas.microsoft.com/office/powerpoint/2010/main" val="23067921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5C10850-0874-4A61-99B4-D613C5E8D9EA}" type="datetimeFigureOut">
              <a:rPr lang="en-US"/>
              <a:t>2/16/2014</a:t>
            </a:fld>
            <a:endParaRPr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1EC53-F507-411E-9ADC-FBCFECE09D3D}" type="slidenum">
              <a:rPr/>
              <a:t>‹#›</a:t>
            </a:fld>
            <a:endParaRPr dirty="0"/>
          </a:p>
        </p:txBody>
      </p:sp>
    </p:spTree>
    <p:extLst>
      <p:ext uri="{BB962C8B-B14F-4D97-AF65-F5344CB8AC3E}">
        <p14:creationId xmlns:p14="http://schemas.microsoft.com/office/powerpoint/2010/main" val="758182631"/>
      </p:ext>
    </p:extLst>
  </p:cSld>
  <p:clrMap bg1="lt1" tx1="dk1" bg2="lt2" tx2="dk2" accent1="accent1" accent2="accent2" accent3="accent3" accent4="accent4" accent5="accent5" accent6="accent6" hlink="hlink" folHlink="folHlink"/>
  <p:notesStyle>
    <a:lvl1pPr marL="0" algn="l" defTabSz="1218987" rtl="0" eaLnBrk="1" latinLnBrk="0" hangingPunct="1">
      <a:defRPr sz="1600" kern="1200">
        <a:solidFill>
          <a:schemeClr val="tx1"/>
        </a:solidFill>
        <a:latin typeface="+mn-lt"/>
        <a:ea typeface="+mn-ea"/>
        <a:cs typeface="+mn-cs"/>
      </a:defRPr>
    </a:lvl1pPr>
    <a:lvl2pPr marL="609493" algn="l" defTabSz="1218987" rtl="0" eaLnBrk="1" latinLnBrk="0" hangingPunct="1">
      <a:defRPr sz="1600" kern="1200">
        <a:solidFill>
          <a:schemeClr val="tx1"/>
        </a:solidFill>
        <a:latin typeface="+mn-lt"/>
        <a:ea typeface="+mn-ea"/>
        <a:cs typeface="+mn-cs"/>
      </a:defRPr>
    </a:lvl2pPr>
    <a:lvl3pPr marL="1218987" algn="l" defTabSz="1218987" rtl="0" eaLnBrk="1" latinLnBrk="0" hangingPunct="1">
      <a:defRPr sz="1600" kern="1200">
        <a:solidFill>
          <a:schemeClr val="tx1"/>
        </a:solidFill>
        <a:latin typeface="+mn-lt"/>
        <a:ea typeface="+mn-ea"/>
        <a:cs typeface="+mn-cs"/>
      </a:defRPr>
    </a:lvl3pPr>
    <a:lvl4pPr marL="1828480" algn="l" defTabSz="1218987" rtl="0" eaLnBrk="1" latinLnBrk="0" hangingPunct="1">
      <a:defRPr sz="1600" kern="1200">
        <a:solidFill>
          <a:schemeClr val="tx1"/>
        </a:solidFill>
        <a:latin typeface="+mn-lt"/>
        <a:ea typeface="+mn-ea"/>
        <a:cs typeface="+mn-cs"/>
      </a:defRPr>
    </a:lvl4pPr>
    <a:lvl5pPr marL="2437973" algn="l" defTabSz="1218987" rtl="0" eaLnBrk="1" latinLnBrk="0" hangingPunct="1">
      <a:defRPr sz="1600" kern="1200">
        <a:solidFill>
          <a:schemeClr val="tx1"/>
        </a:solidFill>
        <a:latin typeface="+mn-lt"/>
        <a:ea typeface="+mn-ea"/>
        <a:cs typeface="+mn-cs"/>
      </a:defRPr>
    </a:lvl5pPr>
    <a:lvl6pPr marL="3047467" algn="l" defTabSz="1218987" rtl="0" eaLnBrk="1" latinLnBrk="0" hangingPunct="1">
      <a:defRPr sz="1600" kern="1200">
        <a:solidFill>
          <a:schemeClr val="tx1"/>
        </a:solidFill>
        <a:latin typeface="+mn-lt"/>
        <a:ea typeface="+mn-ea"/>
        <a:cs typeface="+mn-cs"/>
      </a:defRPr>
    </a:lvl6pPr>
    <a:lvl7pPr marL="3656960" algn="l" defTabSz="1218987" rtl="0" eaLnBrk="1" latinLnBrk="0" hangingPunct="1">
      <a:defRPr sz="1600" kern="1200">
        <a:solidFill>
          <a:schemeClr val="tx1"/>
        </a:solidFill>
        <a:latin typeface="+mn-lt"/>
        <a:ea typeface="+mn-ea"/>
        <a:cs typeface="+mn-cs"/>
      </a:defRPr>
    </a:lvl7pPr>
    <a:lvl8pPr marL="4266453" algn="l" defTabSz="1218987" rtl="0" eaLnBrk="1" latinLnBrk="0" hangingPunct="1">
      <a:defRPr sz="1600" kern="1200">
        <a:solidFill>
          <a:schemeClr val="tx1"/>
        </a:solidFill>
        <a:latin typeface="+mn-lt"/>
        <a:ea typeface="+mn-ea"/>
        <a:cs typeface="+mn-cs"/>
      </a:defRPr>
    </a:lvl8pPr>
    <a:lvl9pPr marL="4875947" algn="l" defTabSz="1218987" rtl="0" eaLnBrk="1" latinLnBrk="0" hangingPunct="1">
      <a:defRPr sz="16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p:txBody>
          <a:bodyPr/>
          <a:lstStyle/>
          <a:p>
            <a:pPr>
              <a:defRPr/>
            </a:pPr>
            <a:fld id="{EA42994C-17C1-4147-8B72-99372D59FFBC}" type="slidenum">
              <a:rPr lang="en-US">
                <a:solidFill>
                  <a:prstClr val="black"/>
                </a:solidFill>
              </a:rPr>
              <a:pPr>
                <a:defRPr/>
              </a:pPr>
              <a:t>27</a:t>
            </a:fld>
            <a:endParaRPr lang="en-US">
              <a:solidFill>
                <a:prstClr val="black"/>
              </a:solidFill>
            </a:endParaRPr>
          </a:p>
        </p:txBody>
      </p:sp>
      <p:sp>
        <p:nvSpPr>
          <p:cNvPr id="35843" name="Rectangle 2"/>
          <p:cNvSpPr>
            <a:spLocks noGrp="1" noRot="1" noChangeAspect="1" noChangeArrowheads="1" noTextEdit="1"/>
          </p:cNvSpPr>
          <p:nvPr>
            <p:ph type="sldImg"/>
          </p:nvPr>
        </p:nvSpPr>
        <p:spPr bwMode="auto">
          <a:xfrm>
            <a:off x="382588" y="685800"/>
            <a:ext cx="6094412" cy="3430588"/>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58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smtClean="0"/>
              <a:t>The necessity of being faithful after baptism until death is taught from Revelation 2:10.</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3" name="Subtitle 2"/>
          <p:cNvSpPr>
            <a:spLocks noGrp="1"/>
          </p:cNvSpPr>
          <p:nvPr>
            <p:ph type="subTitle" idx="1"/>
          </p:nvPr>
        </p:nvSpPr>
        <p:spPr>
          <a:xfrm>
            <a:off x="1218883" y="4140200"/>
            <a:ext cx="9751060" cy="1016000"/>
          </a:xfrm>
        </p:spPr>
        <p:txBody>
          <a:bodyPr>
            <a:normAutofit/>
          </a:bodyPr>
          <a:lstStyle>
            <a:lvl1pPr marL="0" indent="0" algn="ctr">
              <a:spcBef>
                <a:spcPts val="0"/>
              </a:spcBef>
              <a:buNone/>
              <a:defRPr sz="2800">
                <a:solidFill>
                  <a:schemeClr val="tx1"/>
                </a:solidFill>
              </a:defRPr>
            </a:lvl1pPr>
            <a:lvl2pPr marL="609493" indent="0" algn="ctr">
              <a:buNone/>
              <a:defRPr>
                <a:solidFill>
                  <a:schemeClr val="tx1">
                    <a:tint val="75000"/>
                  </a:schemeClr>
                </a:solidFill>
              </a:defRPr>
            </a:lvl2pPr>
            <a:lvl3pPr marL="1218987" indent="0" algn="ctr">
              <a:buNone/>
              <a:defRPr>
                <a:solidFill>
                  <a:schemeClr val="tx1">
                    <a:tint val="75000"/>
                  </a:schemeClr>
                </a:solidFill>
              </a:defRPr>
            </a:lvl3pPr>
            <a:lvl4pPr marL="1828480" indent="0" algn="ctr">
              <a:buNone/>
              <a:defRPr>
                <a:solidFill>
                  <a:schemeClr val="tx1">
                    <a:tint val="75000"/>
                  </a:schemeClr>
                </a:solidFill>
              </a:defRPr>
            </a:lvl4pPr>
            <a:lvl5pPr marL="2437973" indent="0" algn="ctr">
              <a:buNone/>
              <a:defRPr>
                <a:solidFill>
                  <a:schemeClr val="tx1">
                    <a:tint val="75000"/>
                  </a:schemeClr>
                </a:solidFill>
              </a:defRPr>
            </a:lvl5pPr>
            <a:lvl6pPr marL="3047467" indent="0" algn="ctr">
              <a:buNone/>
              <a:defRPr>
                <a:solidFill>
                  <a:schemeClr val="tx1">
                    <a:tint val="75000"/>
                  </a:schemeClr>
                </a:solidFill>
              </a:defRPr>
            </a:lvl6pPr>
            <a:lvl7pPr marL="3656960" indent="0" algn="ctr">
              <a:buNone/>
              <a:defRPr>
                <a:solidFill>
                  <a:schemeClr val="tx1">
                    <a:tint val="75000"/>
                  </a:schemeClr>
                </a:solidFill>
              </a:defRPr>
            </a:lvl7pPr>
            <a:lvl8pPr marL="4266453" indent="0" algn="ctr">
              <a:buNone/>
              <a:defRPr>
                <a:solidFill>
                  <a:schemeClr val="tx1">
                    <a:tint val="75000"/>
                  </a:schemeClr>
                </a:solidFill>
              </a:defRPr>
            </a:lvl8pPr>
            <a:lvl9pPr marL="4875947" indent="0" algn="ctr">
              <a:buNone/>
              <a:defRPr>
                <a:solidFill>
                  <a:schemeClr val="tx1">
                    <a:tint val="75000"/>
                  </a:schemeClr>
                </a:solidFill>
              </a:defRPr>
            </a:lvl9pPr>
          </a:lstStyle>
          <a:p>
            <a:r>
              <a:rPr lang="en-US" smtClean="0"/>
              <a:t>Click to edit Master subtitle style</a:t>
            </a:r>
            <a:endParaRPr/>
          </a:p>
        </p:txBody>
      </p:sp>
      <p:sp>
        <p:nvSpPr>
          <p:cNvPr id="62" name="Rectangle 61"/>
          <p:cNvSpPr/>
          <p:nvPr/>
        </p:nvSpPr>
        <p:spPr bwMode="hidden">
          <a:xfrm>
            <a:off x="0" y="1905001"/>
            <a:ext cx="12188825" cy="2148252"/>
          </a:xfrm>
          <a:prstGeom prst="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lnSpc>
                <a:spcPct val="90000"/>
              </a:lnSpc>
            </a:pPr>
            <a:endParaRPr sz="3200" dirty="0">
              <a:solidFill>
                <a:schemeClr val="tx2"/>
              </a:solidFill>
            </a:endParaRPr>
          </a:p>
        </p:txBody>
      </p:sp>
      <p:sp>
        <p:nvSpPr>
          <p:cNvPr id="2" name="Title 1"/>
          <p:cNvSpPr>
            <a:spLocks noGrp="1"/>
          </p:cNvSpPr>
          <p:nvPr>
            <p:ph type="ctrTitle"/>
          </p:nvPr>
        </p:nvSpPr>
        <p:spPr>
          <a:xfrm>
            <a:off x="1218883" y="1905002"/>
            <a:ext cx="9751060" cy="2147926"/>
          </a:xfrm>
        </p:spPr>
        <p:txBody>
          <a:bodyPr anchor="ctr">
            <a:normAutofit/>
          </a:bodyPr>
          <a:lstStyle>
            <a:lvl1pPr algn="ctr">
              <a:defRPr sz="4400" cap="all" normalizeH="0" baseline="0"/>
            </a:lvl1pPr>
          </a:lstStyle>
          <a:p>
            <a:r>
              <a:rPr lang="en-US" smtClean="0"/>
              <a:t>Click to edit Master title style</a:t>
            </a:r>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Alternate Picture with Caption">
    <p:spTree>
      <p:nvGrpSpPr>
        <p:cNvPr id="1" name=""/>
        <p:cNvGrpSpPr/>
        <p:nvPr/>
      </p:nvGrpSpPr>
      <p:grpSpPr>
        <a:xfrm>
          <a:off x="0" y="0"/>
          <a:ext cx="0" cy="0"/>
          <a:chOff x="0" y="0"/>
          <a:chExt cx="0" cy="0"/>
        </a:xfrm>
      </p:grpSpPr>
      <p:sp>
        <p:nvSpPr>
          <p:cNvPr id="9" name="Rectangle 8"/>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7821163" y="482600"/>
            <a:ext cx="3961368" cy="14224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8" y="482600"/>
            <a:ext cx="6602281" cy="5842001"/>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smtClean="0"/>
              <a:t>Click icon to add picture</a:t>
            </a:r>
            <a:endParaRPr dirty="0"/>
          </a:p>
        </p:txBody>
      </p:sp>
      <p:sp>
        <p:nvSpPr>
          <p:cNvPr id="4" name="Text Placeholder 3"/>
          <p:cNvSpPr>
            <a:spLocks noGrp="1"/>
          </p:cNvSpPr>
          <p:nvPr>
            <p:ph type="body" sz="half" idx="2"/>
          </p:nvPr>
        </p:nvSpPr>
        <p:spPr>
          <a:xfrm>
            <a:off x="7821163" y="2108200"/>
            <a:ext cx="3961368" cy="426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extLst>
      <p:ext uri="{BB962C8B-B14F-4D97-AF65-F5344CB8AC3E}">
        <p14:creationId xmlns:p14="http://schemas.microsoft.com/office/powerpoint/2010/main" val="20763039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marL="2669581">
              <a:defRPr baseline="0"/>
            </a:lvl6pPr>
            <a:lvl7pPr marL="2669581">
              <a:defRPr baseline="0"/>
            </a:lvl7pPr>
            <a:lvl8pPr marL="2669581">
              <a:defRPr baseline="0"/>
            </a:lvl8pPr>
            <a:lvl9pPr marL="2669581">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2/16/2014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40043" y="482599"/>
            <a:ext cx="1843982" cy="5791201"/>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914162" y="482599"/>
            <a:ext cx="9040045" cy="5791201"/>
          </a:xfrm>
        </p:spPr>
        <p:txBody>
          <a:bodyPr vert="eaVert"/>
          <a:lstStyle>
            <a:lvl5pPr>
              <a:defRPr/>
            </a:lvl5pPr>
            <a:lvl6pPr>
              <a:defRPr/>
            </a:lvl6pPr>
            <a:lvl7pPr>
              <a:defRPr/>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2/16/2014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B9B9059-F1D6-41D0-95CF-D21CAA096B3A}" type="datetimeFigureOut">
              <a:rPr lang="en-US"/>
              <a:t>2/16/2014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1218883" y="1524000"/>
            <a:ext cx="9751060" cy="1992597"/>
          </a:xfrm>
        </p:spPr>
        <p:txBody>
          <a:bodyPr anchor="b" anchorCtr="0">
            <a:noAutofit/>
          </a:bodyPr>
          <a:lstStyle>
            <a:lvl1pPr algn="ctr">
              <a:defRPr sz="4400" b="0" cap="all" baseline="0"/>
            </a:lvl1pPr>
          </a:lstStyle>
          <a:p>
            <a:r>
              <a:rPr lang="en-US" smtClean="0"/>
              <a:t>Click to edit Master title style</a:t>
            </a:r>
            <a:endParaRPr/>
          </a:p>
        </p:txBody>
      </p:sp>
      <p:sp>
        <p:nvSpPr>
          <p:cNvPr id="3" name="Text Placeholder 2"/>
          <p:cNvSpPr>
            <a:spLocks noGrp="1"/>
          </p:cNvSpPr>
          <p:nvPr>
            <p:ph type="body" idx="1"/>
          </p:nvPr>
        </p:nvSpPr>
        <p:spPr>
          <a:xfrm>
            <a:off x="1218883" y="3632200"/>
            <a:ext cx="9751060" cy="1016000"/>
          </a:xfrm>
        </p:spPr>
        <p:txBody>
          <a:bodyPr anchor="t" anchorCtr="0">
            <a:noAutofit/>
          </a:bodyPr>
          <a:lstStyle>
            <a:lvl1pPr marL="0" indent="0" algn="ctr">
              <a:spcBef>
                <a:spcPts val="0"/>
              </a:spcBef>
              <a:buNone/>
              <a:defRPr sz="2800">
                <a:solidFill>
                  <a:schemeClr val="tx1"/>
                </a:solidFill>
              </a:defRPr>
            </a:lvl1pPr>
            <a:lvl2pPr marL="609493" indent="0">
              <a:buNone/>
              <a:defRPr sz="2400">
                <a:solidFill>
                  <a:schemeClr val="tx1">
                    <a:tint val="75000"/>
                  </a:schemeClr>
                </a:solidFill>
              </a:defRPr>
            </a:lvl2pPr>
            <a:lvl3pPr marL="1218987" indent="0">
              <a:buNone/>
              <a:defRPr sz="2100">
                <a:solidFill>
                  <a:schemeClr val="tx1">
                    <a:tint val="75000"/>
                  </a:schemeClr>
                </a:solidFill>
              </a:defRPr>
            </a:lvl3pPr>
            <a:lvl4pPr marL="1828480" indent="0">
              <a:buNone/>
              <a:defRPr sz="1900">
                <a:solidFill>
                  <a:schemeClr val="tx1">
                    <a:tint val="75000"/>
                  </a:schemeClr>
                </a:solidFill>
              </a:defRPr>
            </a:lvl4pPr>
            <a:lvl5pPr marL="2437973" indent="0">
              <a:buNone/>
              <a:defRPr sz="1900">
                <a:solidFill>
                  <a:schemeClr val="tx1">
                    <a:tint val="75000"/>
                  </a:schemeClr>
                </a:solidFill>
              </a:defRPr>
            </a:lvl5pPr>
            <a:lvl6pPr marL="3047467" indent="0">
              <a:buNone/>
              <a:defRPr sz="1900">
                <a:solidFill>
                  <a:schemeClr val="tx1">
                    <a:tint val="75000"/>
                  </a:schemeClr>
                </a:solidFill>
              </a:defRPr>
            </a:lvl6pPr>
            <a:lvl7pPr marL="3656960" indent="0">
              <a:buNone/>
              <a:defRPr sz="1900">
                <a:solidFill>
                  <a:schemeClr val="tx1">
                    <a:tint val="75000"/>
                  </a:schemeClr>
                </a:solidFill>
              </a:defRPr>
            </a:lvl7pPr>
            <a:lvl8pPr marL="4266453" indent="0">
              <a:buNone/>
              <a:defRPr sz="1900">
                <a:solidFill>
                  <a:schemeClr val="tx1">
                    <a:tint val="75000"/>
                  </a:schemeClr>
                </a:solidFill>
              </a:defRPr>
            </a:lvl8pPr>
            <a:lvl9pPr marL="4875947" indent="0">
              <a:buNone/>
              <a:defRPr sz="19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B9B9059-F1D6-41D0-95CF-D21CAA096B3A}" type="datetimeFigureOut">
              <a:rPr lang="en-US"/>
              <a:t>2/16/2014</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162" y="1803401"/>
            <a:ext cx="4977104" cy="4470400"/>
          </a:xfrm>
        </p:spPr>
        <p:txBody>
          <a:bodyPr>
            <a:normAutofit/>
          </a:bodyPr>
          <a:lstStyle>
            <a:lvl1pPr>
              <a:defRPr sz="2400"/>
            </a:lvl1pPr>
            <a:lvl2pPr>
              <a:defRPr sz="2000"/>
            </a:lvl2pPr>
            <a:lvl3pPr>
              <a:defRPr sz="1800"/>
            </a:lvl3pPr>
            <a:lvl4pPr>
              <a:defRPr sz="1600"/>
            </a:lvl4pPr>
            <a:lvl5pPr>
              <a:defRPr sz="1400"/>
            </a:lvl5pPr>
            <a:lvl6pPr>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97559" y="1803401"/>
            <a:ext cx="4977104" cy="4470400"/>
          </a:xfrm>
        </p:spPr>
        <p:txBody>
          <a:bodyPr>
            <a:normAutofit/>
          </a:bodyPr>
          <a:lstStyle>
            <a:lvl1pPr>
              <a:defRPr sz="2400"/>
            </a:lvl1pPr>
            <a:lvl2pPr>
              <a:defRPr sz="2000"/>
            </a:lvl2pPr>
            <a:lvl3pPr>
              <a:defRPr sz="1800"/>
            </a:lvl3pPr>
            <a:lvl4pPr>
              <a:defRPr sz="1600"/>
            </a:lvl4pPr>
            <a:lvl5pPr>
              <a:defRPr sz="1400"/>
            </a:lvl5pPr>
            <a:lvl6pPr marL="2669581">
              <a:defRPr sz="1400" baseline="0"/>
            </a:lvl6pPr>
            <a:lvl7pPr marL="2669581">
              <a:defRPr sz="1400" baseline="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3B9B9059-F1D6-41D0-95CF-D21CAA096B3A}" type="datetimeFigureOut">
              <a:rPr lang="en-US"/>
              <a:t>2/16/2014</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14162"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4" name="Content Placeholder 3"/>
          <p:cNvSpPr>
            <a:spLocks noGrp="1"/>
          </p:cNvSpPr>
          <p:nvPr>
            <p:ph sz="half" idx="2"/>
          </p:nvPr>
        </p:nvSpPr>
        <p:spPr>
          <a:xfrm>
            <a:off x="914162"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a:lvl8pPr>
            <a:lvl9pPr marL="2669581">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97559" y="1803400"/>
            <a:ext cx="4977104" cy="914400"/>
          </a:xfrm>
        </p:spPr>
        <p:txBody>
          <a:bodyPr anchor="ctr">
            <a:noAutofit/>
          </a:bodyPr>
          <a:lstStyle>
            <a:lvl1pPr marL="0" indent="0">
              <a:lnSpc>
                <a:spcPct val="80000"/>
              </a:lnSpc>
              <a:spcBef>
                <a:spcPts val="0"/>
              </a:spcBef>
              <a:buNone/>
              <a:defRPr sz="2800" b="0">
                <a:solidFill>
                  <a:schemeClr val="tx1"/>
                </a:solidFill>
              </a:defRPr>
            </a:lvl1pPr>
            <a:lvl2pPr marL="609493" indent="0">
              <a:buNone/>
              <a:defRPr sz="2700" b="1"/>
            </a:lvl2pPr>
            <a:lvl3pPr marL="1218987" indent="0">
              <a:buNone/>
              <a:defRPr sz="2400" b="1"/>
            </a:lvl3pPr>
            <a:lvl4pPr marL="1828480" indent="0">
              <a:buNone/>
              <a:defRPr sz="2100" b="1"/>
            </a:lvl4pPr>
            <a:lvl5pPr marL="2437973" indent="0">
              <a:buNone/>
              <a:defRPr sz="2100" b="1"/>
            </a:lvl5pPr>
            <a:lvl6pPr marL="3047467" indent="0">
              <a:buNone/>
              <a:defRPr sz="2100" b="1"/>
            </a:lvl6pPr>
            <a:lvl7pPr marL="3656960" indent="0">
              <a:buNone/>
              <a:defRPr sz="2100" b="1"/>
            </a:lvl7pPr>
            <a:lvl8pPr marL="4266453" indent="0">
              <a:buNone/>
              <a:defRPr sz="2100" b="1"/>
            </a:lvl8pPr>
            <a:lvl9pPr marL="4875947" indent="0">
              <a:buNone/>
              <a:defRPr sz="2100" b="1"/>
            </a:lvl9pPr>
          </a:lstStyle>
          <a:p>
            <a:pPr lvl="0"/>
            <a:r>
              <a:rPr lang="en-US" smtClean="0"/>
              <a:t>Click to edit Master text styles</a:t>
            </a:r>
          </a:p>
        </p:txBody>
      </p:sp>
      <p:sp>
        <p:nvSpPr>
          <p:cNvPr id="6" name="Content Placeholder 5"/>
          <p:cNvSpPr>
            <a:spLocks noGrp="1"/>
          </p:cNvSpPr>
          <p:nvPr>
            <p:ph sz="quarter" idx="4"/>
          </p:nvPr>
        </p:nvSpPr>
        <p:spPr>
          <a:xfrm>
            <a:off x="6297559" y="2717800"/>
            <a:ext cx="4977104" cy="3556000"/>
          </a:xfrm>
        </p:spPr>
        <p:txBody>
          <a:bodyPr>
            <a:normAutofit/>
          </a:bodyPr>
          <a:lstStyle>
            <a:lvl1pPr>
              <a:defRPr sz="2400"/>
            </a:lvl1pPr>
            <a:lvl2pPr>
              <a:defRPr sz="2000"/>
            </a:lvl2pPr>
            <a:lvl3pPr>
              <a:defRPr sz="1800"/>
            </a:lvl3pPr>
            <a:lvl4pPr>
              <a:defRPr sz="1600"/>
            </a:lvl4pPr>
            <a:lvl5pPr>
              <a:defRPr sz="1400"/>
            </a:lvl5pPr>
            <a:lvl6pPr marL="2669581">
              <a:defRPr sz="1400"/>
            </a:lvl6pPr>
            <a:lvl7pPr marL="2669581">
              <a:defRPr sz="1400"/>
            </a:lvl7pPr>
            <a:lvl8pPr marL="2669581">
              <a:defRPr sz="1400" baseline="0"/>
            </a:lvl8pPr>
            <a:lvl9pPr marL="2669581">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3B9B9059-F1D6-41D0-95CF-D21CAA096B3A}" type="datetimeFigureOut">
              <a:rPr lang="en-US"/>
              <a:t>2/16/2014</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3B9B9059-F1D6-41D0-95CF-D21CAA096B3A}" type="datetimeFigureOut">
              <a:rPr lang="en-US"/>
              <a:t>2/16/2014</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E5FD5434-F838-4DD4-A17B-1CB1A1850DF4}" type="slidenum">
              <a:rPr/>
              <a:t>‹#›</a:t>
            </a:fld>
            <a:endParaRPr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0" name="Rectangle 19"/>
          <p:cNvSpPr/>
          <p:nvPr/>
        </p:nvSpPr>
        <p:spPr>
          <a:xfrm>
            <a:off x="0" y="-1115"/>
            <a:ext cx="7618016"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7821163" y="482600"/>
            <a:ext cx="3961368" cy="1422400"/>
          </a:xfrm>
        </p:spPr>
        <p:txBody>
          <a:bodyPr anchor="b">
            <a:noAutofit/>
          </a:bodyPr>
          <a:lstStyle>
            <a:lvl1pPr algn="l">
              <a:defRPr sz="3200" b="0"/>
            </a:lvl1pPr>
          </a:lstStyle>
          <a:p>
            <a:r>
              <a:rPr lang="en-US" smtClean="0"/>
              <a:t>Click to edit Master title style</a:t>
            </a:r>
            <a:endParaRPr/>
          </a:p>
        </p:txBody>
      </p:sp>
      <p:sp>
        <p:nvSpPr>
          <p:cNvPr id="3" name="Content Placeholder 2"/>
          <p:cNvSpPr>
            <a:spLocks noGrp="1"/>
          </p:cNvSpPr>
          <p:nvPr>
            <p:ph idx="1"/>
          </p:nvPr>
        </p:nvSpPr>
        <p:spPr bwMode="white">
          <a:xfrm>
            <a:off x="507868" y="482600"/>
            <a:ext cx="6602280" cy="5842001"/>
          </a:xfrm>
        </p:spPr>
        <p:txBody>
          <a:bodyPr>
            <a:normAutofit/>
          </a:bodyPr>
          <a:lstStyle>
            <a:lvl1pPr>
              <a:defRPr sz="2800"/>
            </a:lvl1pPr>
            <a:lvl2pPr>
              <a:defRPr sz="2400"/>
            </a:lvl2pPr>
            <a:lvl3pPr>
              <a:defRPr sz="2000"/>
            </a:lvl3pPr>
            <a:lvl4pPr>
              <a:defRPr sz="18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7821163" y="2108200"/>
            <a:ext cx="3961368" cy="4267200"/>
          </a:xfrm>
        </p:spPr>
        <p:txBody>
          <a:bodyPr anchor="t" anchorCtr="0">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Isosceles Triangle 5"/>
          <p:cNvSpPr/>
          <p:nvPr/>
        </p:nvSpPr>
        <p:spPr>
          <a:xfrm>
            <a:off x="-1607" y="-1115"/>
            <a:ext cx="12190403" cy="6863692"/>
          </a:xfrm>
          <a:custGeom>
            <a:avLst/>
            <a:gdLst/>
            <a:ahLst/>
            <a:cxnLst/>
            <a:rect l="l" t="t" r="r" b="b"/>
            <a:pathLst>
              <a:path w="9145184" h="5147769">
                <a:moveTo>
                  <a:pt x="4573206" y="2611793"/>
                </a:moveTo>
                <a:lnTo>
                  <a:pt x="4673081" y="5144337"/>
                </a:lnTo>
                <a:lnTo>
                  <a:pt x="4473331" y="5144337"/>
                </a:lnTo>
                <a:close/>
                <a:moveTo>
                  <a:pt x="4571642" y="2577669"/>
                </a:moveTo>
                <a:lnTo>
                  <a:pt x="4568842" y="2582993"/>
                </a:lnTo>
                <a:lnTo>
                  <a:pt x="4572592" y="2595063"/>
                </a:lnTo>
                <a:lnTo>
                  <a:pt x="4576342" y="2582993"/>
                </a:lnTo>
                <a:lnTo>
                  <a:pt x="4573542" y="2577669"/>
                </a:lnTo>
                <a:lnTo>
                  <a:pt x="4576527" y="2582398"/>
                </a:lnTo>
                <a:lnTo>
                  <a:pt x="4577948" y="2577822"/>
                </a:lnTo>
                <a:lnTo>
                  <a:pt x="4576812" y="2582849"/>
                </a:lnTo>
                <a:lnTo>
                  <a:pt x="6195680" y="5147769"/>
                </a:lnTo>
                <a:lnTo>
                  <a:pt x="5925258" y="5147769"/>
                </a:lnTo>
                <a:lnTo>
                  <a:pt x="4576648" y="2583574"/>
                </a:lnTo>
                <a:lnTo>
                  <a:pt x="4573436" y="2597778"/>
                </a:lnTo>
                <a:lnTo>
                  <a:pt x="5365626" y="5147732"/>
                </a:lnTo>
                <a:lnTo>
                  <a:pt x="5148352" y="5147731"/>
                </a:lnTo>
                <a:lnTo>
                  <a:pt x="4572592" y="2601509"/>
                </a:lnTo>
                <a:lnTo>
                  <a:pt x="3996832" y="5147731"/>
                </a:lnTo>
                <a:lnTo>
                  <a:pt x="3779558" y="5147732"/>
                </a:lnTo>
                <a:lnTo>
                  <a:pt x="4571749" y="2597778"/>
                </a:lnTo>
                <a:lnTo>
                  <a:pt x="4568537" y="2583574"/>
                </a:lnTo>
                <a:lnTo>
                  <a:pt x="3219926" y="5147769"/>
                </a:lnTo>
                <a:lnTo>
                  <a:pt x="2949504" y="5147769"/>
                </a:lnTo>
                <a:lnTo>
                  <a:pt x="4568373" y="2582849"/>
                </a:lnTo>
                <a:lnTo>
                  <a:pt x="4567236" y="2577822"/>
                </a:lnTo>
                <a:lnTo>
                  <a:pt x="4568658" y="2582398"/>
                </a:lnTo>
                <a:close/>
                <a:moveTo>
                  <a:pt x="4575557" y="2575085"/>
                </a:moveTo>
                <a:lnTo>
                  <a:pt x="7359080" y="5147393"/>
                </a:lnTo>
                <a:lnTo>
                  <a:pt x="6952676" y="5147393"/>
                </a:lnTo>
                <a:close/>
                <a:moveTo>
                  <a:pt x="4569627" y="2575085"/>
                </a:moveTo>
                <a:lnTo>
                  <a:pt x="2192508" y="5147393"/>
                </a:lnTo>
                <a:lnTo>
                  <a:pt x="1786104" y="5147393"/>
                </a:lnTo>
                <a:close/>
                <a:moveTo>
                  <a:pt x="4575024" y="2574459"/>
                </a:moveTo>
                <a:lnTo>
                  <a:pt x="4578940" y="2575344"/>
                </a:lnTo>
                <a:lnTo>
                  <a:pt x="4578048" y="2574781"/>
                </a:lnTo>
                <a:lnTo>
                  <a:pt x="4579253" y="2575415"/>
                </a:lnTo>
                <a:lnTo>
                  <a:pt x="9145184" y="3607878"/>
                </a:lnTo>
                <a:lnTo>
                  <a:pt x="9145184" y="3994264"/>
                </a:lnTo>
                <a:lnTo>
                  <a:pt x="4580914" y="2576289"/>
                </a:lnTo>
                <a:lnTo>
                  <a:pt x="9144554" y="4976484"/>
                </a:lnTo>
                <a:lnTo>
                  <a:pt x="9144554" y="5147483"/>
                </a:lnTo>
                <a:lnTo>
                  <a:pt x="8654212" y="5147483"/>
                </a:lnTo>
                <a:lnTo>
                  <a:pt x="4579973" y="2575996"/>
                </a:lnTo>
                <a:close/>
                <a:moveTo>
                  <a:pt x="4570160" y="2574459"/>
                </a:moveTo>
                <a:lnTo>
                  <a:pt x="4565211" y="2575996"/>
                </a:lnTo>
                <a:lnTo>
                  <a:pt x="490972" y="5147483"/>
                </a:lnTo>
                <a:lnTo>
                  <a:pt x="629" y="5147483"/>
                </a:lnTo>
                <a:lnTo>
                  <a:pt x="630" y="4976484"/>
                </a:lnTo>
                <a:lnTo>
                  <a:pt x="4564270" y="2576289"/>
                </a:lnTo>
                <a:lnTo>
                  <a:pt x="0" y="3994264"/>
                </a:lnTo>
                <a:lnTo>
                  <a:pt x="0" y="3607878"/>
                </a:lnTo>
                <a:lnTo>
                  <a:pt x="4565931" y="2575415"/>
                </a:lnTo>
                <a:lnTo>
                  <a:pt x="4567137" y="2574781"/>
                </a:lnTo>
                <a:lnTo>
                  <a:pt x="4566244" y="2575344"/>
                </a:lnTo>
                <a:close/>
                <a:moveTo>
                  <a:pt x="630" y="286"/>
                </a:moveTo>
                <a:lnTo>
                  <a:pt x="490972" y="286"/>
                </a:lnTo>
                <a:lnTo>
                  <a:pt x="4565212" y="2571773"/>
                </a:lnTo>
                <a:lnTo>
                  <a:pt x="4567326" y="2572430"/>
                </a:lnTo>
                <a:lnTo>
                  <a:pt x="4569443" y="2572513"/>
                </a:lnTo>
                <a:lnTo>
                  <a:pt x="1786104" y="376"/>
                </a:lnTo>
                <a:lnTo>
                  <a:pt x="2192508" y="376"/>
                </a:lnTo>
                <a:lnTo>
                  <a:pt x="4569471" y="2572514"/>
                </a:lnTo>
                <a:lnTo>
                  <a:pt x="4571301" y="2572587"/>
                </a:lnTo>
                <a:lnTo>
                  <a:pt x="4569599" y="2572654"/>
                </a:lnTo>
                <a:lnTo>
                  <a:pt x="4569627" y="2572684"/>
                </a:lnTo>
                <a:lnTo>
                  <a:pt x="4569595" y="2572654"/>
                </a:lnTo>
                <a:lnTo>
                  <a:pt x="4568222" y="2572708"/>
                </a:lnTo>
                <a:lnTo>
                  <a:pt x="4570160" y="2573310"/>
                </a:lnTo>
                <a:lnTo>
                  <a:pt x="4567604" y="2572732"/>
                </a:lnTo>
                <a:lnTo>
                  <a:pt x="4566783" y="2572765"/>
                </a:lnTo>
                <a:lnTo>
                  <a:pt x="4567137" y="2572988"/>
                </a:lnTo>
                <a:lnTo>
                  <a:pt x="4566717" y="2572767"/>
                </a:lnTo>
                <a:lnTo>
                  <a:pt x="1205" y="2752816"/>
                </a:lnTo>
                <a:lnTo>
                  <a:pt x="1205" y="2392358"/>
                </a:lnTo>
                <a:lnTo>
                  <a:pt x="4565974" y="2572377"/>
                </a:lnTo>
                <a:lnTo>
                  <a:pt x="4565931" y="2572354"/>
                </a:lnTo>
                <a:lnTo>
                  <a:pt x="0" y="1539891"/>
                </a:lnTo>
                <a:lnTo>
                  <a:pt x="0" y="1153505"/>
                </a:lnTo>
                <a:lnTo>
                  <a:pt x="4564271" y="2571481"/>
                </a:lnTo>
                <a:lnTo>
                  <a:pt x="630" y="171286"/>
                </a:lnTo>
                <a:close/>
                <a:moveTo>
                  <a:pt x="9144554" y="286"/>
                </a:moveTo>
                <a:lnTo>
                  <a:pt x="9144554" y="171286"/>
                </a:lnTo>
                <a:lnTo>
                  <a:pt x="4580915" y="2571480"/>
                </a:lnTo>
                <a:lnTo>
                  <a:pt x="9145184" y="1153505"/>
                </a:lnTo>
                <a:lnTo>
                  <a:pt x="9145184" y="1539891"/>
                </a:lnTo>
                <a:lnTo>
                  <a:pt x="4579254" y="2572354"/>
                </a:lnTo>
                <a:lnTo>
                  <a:pt x="4579211" y="2572377"/>
                </a:lnTo>
                <a:lnTo>
                  <a:pt x="9143978" y="2392358"/>
                </a:lnTo>
                <a:lnTo>
                  <a:pt x="9143979" y="2752816"/>
                </a:lnTo>
                <a:lnTo>
                  <a:pt x="4578467" y="2572767"/>
                </a:lnTo>
                <a:lnTo>
                  <a:pt x="4578048" y="2572988"/>
                </a:lnTo>
                <a:lnTo>
                  <a:pt x="4578402" y="2572765"/>
                </a:lnTo>
                <a:lnTo>
                  <a:pt x="4577580" y="2572732"/>
                </a:lnTo>
                <a:lnTo>
                  <a:pt x="4575024" y="2573310"/>
                </a:lnTo>
                <a:lnTo>
                  <a:pt x="4576963" y="2572708"/>
                </a:lnTo>
                <a:lnTo>
                  <a:pt x="4575590" y="2572654"/>
                </a:lnTo>
                <a:lnTo>
                  <a:pt x="4575557" y="2572684"/>
                </a:lnTo>
                <a:lnTo>
                  <a:pt x="4575585" y="2572654"/>
                </a:lnTo>
                <a:lnTo>
                  <a:pt x="4573884" y="2572587"/>
                </a:lnTo>
                <a:lnTo>
                  <a:pt x="4575714" y="2572515"/>
                </a:lnTo>
                <a:lnTo>
                  <a:pt x="6952676" y="376"/>
                </a:lnTo>
                <a:lnTo>
                  <a:pt x="7359080" y="376"/>
                </a:lnTo>
                <a:lnTo>
                  <a:pt x="4575742" y="2572513"/>
                </a:lnTo>
                <a:lnTo>
                  <a:pt x="4577858" y="2572430"/>
                </a:lnTo>
                <a:lnTo>
                  <a:pt x="4579973" y="2571773"/>
                </a:lnTo>
                <a:lnTo>
                  <a:pt x="8654212" y="286"/>
                </a:lnTo>
                <a:close/>
                <a:moveTo>
                  <a:pt x="3219926" y="0"/>
                </a:moveTo>
                <a:lnTo>
                  <a:pt x="4568537" y="2564195"/>
                </a:lnTo>
                <a:lnTo>
                  <a:pt x="4571749" y="2549991"/>
                </a:lnTo>
                <a:lnTo>
                  <a:pt x="3779558" y="38"/>
                </a:lnTo>
                <a:lnTo>
                  <a:pt x="3996832" y="38"/>
                </a:lnTo>
                <a:lnTo>
                  <a:pt x="4572260" y="2544793"/>
                </a:lnTo>
                <a:lnTo>
                  <a:pt x="4471935" y="837"/>
                </a:lnTo>
                <a:lnTo>
                  <a:pt x="4674477" y="837"/>
                </a:lnTo>
                <a:lnTo>
                  <a:pt x="4574412" y="2538215"/>
                </a:lnTo>
                <a:lnTo>
                  <a:pt x="5148352" y="38"/>
                </a:lnTo>
                <a:lnTo>
                  <a:pt x="5365626" y="38"/>
                </a:lnTo>
                <a:lnTo>
                  <a:pt x="4574021" y="2548106"/>
                </a:lnTo>
                <a:lnTo>
                  <a:pt x="4573871" y="2551916"/>
                </a:lnTo>
                <a:lnTo>
                  <a:pt x="4576648" y="2564195"/>
                </a:lnTo>
                <a:lnTo>
                  <a:pt x="5925258" y="0"/>
                </a:lnTo>
                <a:lnTo>
                  <a:pt x="6195680" y="0"/>
                </a:lnTo>
                <a:lnTo>
                  <a:pt x="4576812" y="2564920"/>
                </a:lnTo>
                <a:lnTo>
                  <a:pt x="4577948" y="2569947"/>
                </a:lnTo>
                <a:lnTo>
                  <a:pt x="4576527" y="2565371"/>
                </a:lnTo>
                <a:lnTo>
                  <a:pt x="4573542" y="2570100"/>
                </a:lnTo>
                <a:lnTo>
                  <a:pt x="4576342" y="2564777"/>
                </a:lnTo>
                <a:lnTo>
                  <a:pt x="4573699" y="2556271"/>
                </a:lnTo>
                <a:lnTo>
                  <a:pt x="4573206" y="2568777"/>
                </a:lnTo>
                <a:lnTo>
                  <a:pt x="4572575" y="2552763"/>
                </a:lnTo>
                <a:lnTo>
                  <a:pt x="4568842" y="2564777"/>
                </a:lnTo>
                <a:lnTo>
                  <a:pt x="4571642" y="2570100"/>
                </a:lnTo>
                <a:lnTo>
                  <a:pt x="4568658" y="2565371"/>
                </a:lnTo>
                <a:lnTo>
                  <a:pt x="4567236" y="2569947"/>
                </a:lnTo>
                <a:lnTo>
                  <a:pt x="4568373" y="2564920"/>
                </a:lnTo>
                <a:lnTo>
                  <a:pt x="2949504" y="0"/>
                </a:lnTo>
                <a:close/>
              </a:path>
            </a:pathLst>
          </a:custGeom>
          <a:gradFill>
            <a:gsLst>
              <a:gs pos="0">
                <a:schemeClr val="bg1">
                  <a:alpha val="1000"/>
                </a:schemeClr>
              </a:gs>
              <a:gs pos="100000">
                <a:schemeClr val="bg1">
                  <a:alpha val="1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9" name="Rectangle 8"/>
          <p:cNvSpPr/>
          <p:nvPr/>
        </p:nvSpPr>
        <p:spPr>
          <a:xfrm>
            <a:off x="0" y="-1115"/>
            <a:ext cx="6093594" cy="68591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21899" tIns="60949" rIns="121899" bIns="60949" rtlCol="0" anchor="ctr"/>
          <a:lstStyle/>
          <a:p>
            <a:pPr algn="ctr"/>
            <a:endParaRPr dirty="0"/>
          </a:p>
        </p:txBody>
      </p:sp>
      <p:sp>
        <p:nvSpPr>
          <p:cNvPr id="2" name="Title 1"/>
          <p:cNvSpPr>
            <a:spLocks noGrp="1"/>
          </p:cNvSpPr>
          <p:nvPr>
            <p:ph type="title"/>
          </p:nvPr>
        </p:nvSpPr>
        <p:spPr>
          <a:xfrm>
            <a:off x="6399133" y="1905000"/>
            <a:ext cx="5180251" cy="1727200"/>
          </a:xfrm>
        </p:spPr>
        <p:txBody>
          <a:bodyPr anchor="b" anchorCtr="0">
            <a:normAutofit/>
          </a:bodyPr>
          <a:lstStyle>
            <a:lvl1pPr algn="l">
              <a:defRPr sz="3200" b="0"/>
            </a:lvl1pPr>
          </a:lstStyle>
          <a:p>
            <a:r>
              <a:rPr lang="en-US" smtClean="0"/>
              <a:t>Click to edit Master title style</a:t>
            </a:r>
            <a:endParaRPr/>
          </a:p>
        </p:txBody>
      </p:sp>
      <p:sp>
        <p:nvSpPr>
          <p:cNvPr id="3" name="Picture Placeholder 2"/>
          <p:cNvSpPr>
            <a:spLocks noGrp="1"/>
          </p:cNvSpPr>
          <p:nvPr>
            <p:ph type="pic" idx="1"/>
          </p:nvPr>
        </p:nvSpPr>
        <p:spPr>
          <a:xfrm>
            <a:off x="507869" y="482601"/>
            <a:ext cx="5077859" cy="5862706"/>
          </a:xfrm>
          <a:noFill/>
          <a:ln w="9525">
            <a:noFill/>
            <a:miter lim="800000"/>
          </a:ln>
          <a:effectLst/>
        </p:spPr>
        <p:txBody>
          <a:bodyPr>
            <a:normAutofit/>
          </a:bodyPr>
          <a:lstStyle>
            <a:lvl1pPr marL="0" indent="0" algn="ctr">
              <a:buNone/>
              <a:defRPr sz="2700"/>
            </a:lvl1pPr>
            <a:lvl2pPr marL="609493" indent="0">
              <a:buNone/>
              <a:defRPr sz="3700"/>
            </a:lvl2pPr>
            <a:lvl3pPr marL="1218987" indent="0">
              <a:buNone/>
              <a:defRPr sz="3200"/>
            </a:lvl3pPr>
            <a:lvl4pPr marL="1828480" indent="0">
              <a:buNone/>
              <a:defRPr sz="2700"/>
            </a:lvl4pPr>
            <a:lvl5pPr marL="2437973" indent="0">
              <a:buNone/>
              <a:defRPr sz="2700"/>
            </a:lvl5pPr>
            <a:lvl6pPr marL="3047467" indent="0">
              <a:buNone/>
              <a:defRPr sz="2700"/>
            </a:lvl6pPr>
            <a:lvl7pPr marL="3656960" indent="0">
              <a:buNone/>
              <a:defRPr sz="2700"/>
            </a:lvl7pPr>
            <a:lvl8pPr marL="4266453" indent="0">
              <a:buNone/>
              <a:defRPr sz="2700"/>
            </a:lvl8pPr>
            <a:lvl9pPr marL="4875947" indent="0">
              <a:buNone/>
              <a:defRPr sz="2700"/>
            </a:lvl9pPr>
          </a:lstStyle>
          <a:p>
            <a:r>
              <a:rPr lang="en-US" dirty="0" smtClean="0"/>
              <a:t>Click icon to add picture</a:t>
            </a:r>
            <a:endParaRPr dirty="0"/>
          </a:p>
        </p:txBody>
      </p:sp>
      <p:sp>
        <p:nvSpPr>
          <p:cNvPr id="4" name="Text Placeholder 3"/>
          <p:cNvSpPr>
            <a:spLocks noGrp="1"/>
          </p:cNvSpPr>
          <p:nvPr>
            <p:ph type="body" sz="half" idx="2"/>
          </p:nvPr>
        </p:nvSpPr>
        <p:spPr>
          <a:xfrm>
            <a:off x="6399133" y="3733800"/>
            <a:ext cx="5180251" cy="1727200"/>
          </a:xfrm>
        </p:spPr>
        <p:txBody>
          <a:bodyPr>
            <a:normAutofit/>
          </a:bodyPr>
          <a:lstStyle>
            <a:lvl1pPr marL="0" indent="0">
              <a:spcBef>
                <a:spcPts val="1600"/>
              </a:spcBef>
              <a:buNone/>
              <a:defRPr sz="2000">
                <a:solidFill>
                  <a:schemeClr val="tx1"/>
                </a:solidFill>
              </a:defRPr>
            </a:lvl1pPr>
            <a:lvl2pPr marL="609493" indent="0">
              <a:buNone/>
              <a:defRPr sz="1600"/>
            </a:lvl2pPr>
            <a:lvl3pPr marL="1218987" indent="0">
              <a:buNone/>
              <a:defRPr sz="1300"/>
            </a:lvl3pPr>
            <a:lvl4pPr marL="1828480" indent="0">
              <a:buNone/>
              <a:defRPr sz="1200"/>
            </a:lvl4pPr>
            <a:lvl5pPr marL="2437973" indent="0">
              <a:buNone/>
              <a:defRPr sz="1200"/>
            </a:lvl5pPr>
            <a:lvl6pPr marL="3047467" indent="0">
              <a:buNone/>
              <a:defRPr sz="1200"/>
            </a:lvl6pPr>
            <a:lvl7pPr marL="3656960" indent="0">
              <a:buNone/>
              <a:defRPr sz="1200"/>
            </a:lvl7pPr>
            <a:lvl8pPr marL="4266453" indent="0">
              <a:buNone/>
              <a:defRPr sz="1200"/>
            </a:lvl8pPr>
            <a:lvl9pPr marL="4875947" indent="0">
              <a:buNone/>
              <a:defRPr sz="12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162" y="482600"/>
            <a:ext cx="10360501" cy="1219200"/>
          </a:xfrm>
          <a:prstGeom prst="rect">
            <a:avLst/>
          </a:prstGeom>
          <a:effectLst/>
        </p:spPr>
        <p:txBody>
          <a:bodyPr vert="horz" lIns="121899" tIns="60949" rIns="121899" bIns="60949" rtlCol="0" anchor="b" anchorCtr="0">
            <a:normAutofit/>
          </a:bodyPr>
          <a:lstStyle/>
          <a:p>
            <a:r>
              <a:rPr lang="en-US" smtClean="0"/>
              <a:t>Click to edit Master title style</a:t>
            </a:r>
            <a:endParaRPr/>
          </a:p>
        </p:txBody>
      </p:sp>
      <p:sp>
        <p:nvSpPr>
          <p:cNvPr id="3" name="Text Placeholder 2"/>
          <p:cNvSpPr>
            <a:spLocks noGrp="1"/>
          </p:cNvSpPr>
          <p:nvPr>
            <p:ph type="body" idx="1"/>
          </p:nvPr>
        </p:nvSpPr>
        <p:spPr>
          <a:xfrm>
            <a:off x="914162" y="1803401"/>
            <a:ext cx="10360501" cy="4470400"/>
          </a:xfrm>
          <a:prstGeom prst="rect">
            <a:avLst/>
          </a:prstGeom>
        </p:spPr>
        <p:txBody>
          <a:bodyPr vert="horz" lIns="121899" tIns="60949" rIns="121899" bIns="6094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735324" y="6375400"/>
            <a:ext cx="1422030" cy="195072"/>
          </a:xfrm>
          <a:prstGeom prst="rect">
            <a:avLst/>
          </a:prstGeom>
        </p:spPr>
        <p:txBody>
          <a:bodyPr vert="horz" lIns="121899" tIns="60949" rIns="121899" bIns="60949" rtlCol="0" anchor="ctr"/>
          <a:lstStyle>
            <a:lvl1pPr algn="r">
              <a:defRPr sz="1100">
                <a:solidFill>
                  <a:schemeClr val="tx1"/>
                </a:solidFill>
              </a:defRPr>
            </a:lvl1pPr>
          </a:lstStyle>
          <a:p>
            <a:fld id="{3B9B9059-F1D6-41D0-95CF-D21CAA096B3A}" type="datetimeFigureOut">
              <a:rPr lang="en-US"/>
              <a:pPr/>
              <a:t>2/16/2014</a:t>
            </a:fld>
            <a:endParaRPr dirty="0"/>
          </a:p>
        </p:txBody>
      </p:sp>
      <p:sp>
        <p:nvSpPr>
          <p:cNvPr id="5" name="Footer Placeholder 4"/>
          <p:cNvSpPr>
            <a:spLocks noGrp="1"/>
          </p:cNvSpPr>
          <p:nvPr>
            <p:ph type="ftr" sz="quarter" idx="3"/>
          </p:nvPr>
        </p:nvSpPr>
        <p:spPr>
          <a:xfrm>
            <a:off x="914162" y="6375400"/>
            <a:ext cx="7414869" cy="195072"/>
          </a:xfrm>
          <a:prstGeom prst="rect">
            <a:avLst/>
          </a:prstGeom>
        </p:spPr>
        <p:txBody>
          <a:bodyPr vert="horz" lIns="121899" tIns="60949" rIns="121899" bIns="60949" rtlCol="0" anchor="ctr"/>
          <a:lstStyle>
            <a:lvl1pPr algn="l">
              <a:defRPr sz="1100">
                <a:solidFill>
                  <a:schemeClr val="tx1"/>
                </a:solidFill>
              </a:defRPr>
            </a:lvl1pPr>
          </a:lstStyle>
          <a:p>
            <a:endParaRPr dirty="0"/>
          </a:p>
        </p:txBody>
      </p:sp>
      <p:sp>
        <p:nvSpPr>
          <p:cNvPr id="6" name="Slide Number Placeholder 5"/>
          <p:cNvSpPr>
            <a:spLocks noGrp="1"/>
          </p:cNvSpPr>
          <p:nvPr>
            <p:ph type="sldNum" sz="quarter" idx="4"/>
          </p:nvPr>
        </p:nvSpPr>
        <p:spPr>
          <a:xfrm>
            <a:off x="10441760" y="6375400"/>
            <a:ext cx="832903" cy="195072"/>
          </a:xfrm>
          <a:prstGeom prst="rect">
            <a:avLst/>
          </a:prstGeom>
        </p:spPr>
        <p:txBody>
          <a:bodyPr vert="horz" lIns="121899" tIns="60949" rIns="121899" bIns="60949" rtlCol="0" anchor="ctr"/>
          <a:lstStyle>
            <a:lvl1pPr algn="r">
              <a:defRPr sz="1100">
                <a:solidFill>
                  <a:schemeClr val="tx1"/>
                </a:solidFill>
              </a:defRPr>
            </a:lvl1pPr>
          </a:lstStyle>
          <a:p>
            <a:fld id="{E5FD5434-F838-4DD4-A17B-1CB1A1850DF4}" type="slidenum">
              <a:rPr/>
              <a:pPr/>
              <a:t>‹#›</a:t>
            </a:fld>
            <a:endParaRPr dirty="0"/>
          </a:p>
        </p:txBody>
      </p:sp>
    </p:spTree>
  </p:cSld>
  <p:clrMap bg1="dk1" tx1="lt1" bg2="dk2" tx2="lt2" accent1="accent1" accent2="accent2" accent3="accent3" accent4="accent4" accent5="accent5" accent6="accent6" hlink="hlink" folHlink="folHlink"/>
  <p:sldLayoutIdLst>
    <p:sldLayoutId id="2147483661"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82" r:id="rId10"/>
    <p:sldLayoutId id="2147483678" r:id="rId11"/>
    <p:sldLayoutId id="2147483679"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txStyles>
    <p:titleStyle>
      <a:lvl1pPr algn="l" defTabSz="1218987" rtl="0" eaLnBrk="1" latinLnBrk="0" hangingPunct="1">
        <a:lnSpc>
          <a:spcPct val="80000"/>
        </a:lnSpc>
        <a:spcBef>
          <a:spcPct val="0"/>
        </a:spcBef>
        <a:buNone/>
        <a:defRPr sz="3600" kern="1200" cap="all" baseline="0">
          <a:solidFill>
            <a:schemeClr val="tx1"/>
          </a:solidFill>
          <a:effectLst/>
          <a:latin typeface="+mj-lt"/>
          <a:ea typeface="+mj-ea"/>
          <a:cs typeface="+mj-cs"/>
        </a:defRPr>
      </a:lvl1pPr>
    </p:titleStyle>
    <p:bodyStyle>
      <a:lvl1pPr marL="274320" indent="-274320" algn="l" defTabSz="1218987" rtl="0" eaLnBrk="1" latinLnBrk="0" hangingPunct="1">
        <a:lnSpc>
          <a:spcPct val="90000"/>
        </a:lnSpc>
        <a:spcBef>
          <a:spcPts val="1600"/>
        </a:spcBef>
        <a:buClr>
          <a:schemeClr val="tx2"/>
        </a:buClr>
        <a:buSzPct val="90000"/>
        <a:buFont typeface="Arial" pitchFamily="34" charset="0"/>
        <a:buChar char="•"/>
        <a:defRPr sz="2800" kern="1200">
          <a:solidFill>
            <a:schemeClr val="tx1"/>
          </a:solidFill>
          <a:latin typeface="+mn-lt"/>
          <a:ea typeface="+mn-ea"/>
          <a:cs typeface="+mn-cs"/>
        </a:defRPr>
      </a:lvl1pPr>
      <a:lvl2pPr marL="548640" indent="-274320" algn="l" defTabSz="1218987" rtl="0" eaLnBrk="1" latinLnBrk="0" hangingPunct="1">
        <a:lnSpc>
          <a:spcPct val="90000"/>
        </a:lnSpc>
        <a:spcBef>
          <a:spcPts val="800"/>
        </a:spcBef>
        <a:buClr>
          <a:schemeClr val="tx2"/>
        </a:buClr>
        <a:buSzPct val="90000"/>
        <a:buFont typeface="Cambria" pitchFamily="18" charset="0"/>
        <a:buChar char="–"/>
        <a:defRPr sz="2400" kern="1200">
          <a:solidFill>
            <a:schemeClr val="tx1"/>
          </a:solidFill>
          <a:latin typeface="+mn-lt"/>
          <a:ea typeface="+mn-ea"/>
          <a:cs typeface="+mn-cs"/>
        </a:defRPr>
      </a:lvl2pPr>
      <a:lvl3pPr marL="822960" indent="-274320" algn="l" defTabSz="1218987" rtl="0" eaLnBrk="1" latinLnBrk="0" hangingPunct="1">
        <a:lnSpc>
          <a:spcPct val="90000"/>
        </a:lnSpc>
        <a:spcBef>
          <a:spcPts val="800"/>
        </a:spcBef>
        <a:buClr>
          <a:schemeClr val="tx2"/>
        </a:buClr>
        <a:buFont typeface="Arial" pitchFamily="34" charset="0"/>
        <a:buChar char="•"/>
        <a:defRPr sz="2000" kern="1200">
          <a:solidFill>
            <a:schemeClr val="tx1"/>
          </a:solidFill>
          <a:latin typeface="+mn-lt"/>
          <a:ea typeface="+mn-ea"/>
          <a:cs typeface="+mn-cs"/>
        </a:defRPr>
      </a:lvl3pPr>
      <a:lvl4pPr marL="1097280" indent="-274320" algn="l" defTabSz="1218987" rtl="0" eaLnBrk="1" latinLnBrk="0" hangingPunct="1">
        <a:lnSpc>
          <a:spcPct val="90000"/>
        </a:lnSpc>
        <a:spcBef>
          <a:spcPts val="800"/>
        </a:spcBef>
        <a:buClr>
          <a:schemeClr val="tx2"/>
        </a:buClr>
        <a:buSzPct val="100000"/>
        <a:buFont typeface="Cambria" pitchFamily="18" charset="0"/>
        <a:buChar char="–"/>
        <a:defRPr sz="1800" kern="1200">
          <a:solidFill>
            <a:schemeClr val="tx1"/>
          </a:solidFill>
          <a:latin typeface="+mn-lt"/>
          <a:ea typeface="+mn-ea"/>
          <a:cs typeface="+mn-cs"/>
        </a:defRPr>
      </a:lvl4pPr>
      <a:lvl5pPr marL="137160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5pPr>
      <a:lvl6pPr marL="164592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6pPr>
      <a:lvl7pPr marL="192024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7pPr>
      <a:lvl8pPr marL="2194560" indent="-274320" algn="l" defTabSz="1218987" rtl="0" eaLnBrk="1" latinLnBrk="0" hangingPunct="1">
        <a:lnSpc>
          <a:spcPct val="90000"/>
        </a:lnSpc>
        <a:spcBef>
          <a:spcPts val="800"/>
        </a:spcBef>
        <a:buClr>
          <a:schemeClr val="tx2"/>
        </a:buClr>
        <a:buSzPct val="100000"/>
        <a:buFont typeface="Cambria" pitchFamily="18" charset="0"/>
        <a:buChar char="–"/>
        <a:defRPr sz="1600" kern="1200">
          <a:solidFill>
            <a:schemeClr val="tx1"/>
          </a:solidFill>
          <a:latin typeface="+mn-lt"/>
          <a:ea typeface="+mn-ea"/>
          <a:cs typeface="+mn-cs"/>
        </a:defRPr>
      </a:lvl8pPr>
      <a:lvl9pPr marL="2468880" indent="-274320" algn="l" defTabSz="1218987" rtl="0" eaLnBrk="1" latinLnBrk="0" hangingPunct="1">
        <a:lnSpc>
          <a:spcPct val="90000"/>
        </a:lnSpc>
        <a:spcBef>
          <a:spcPts val="800"/>
        </a:spcBef>
        <a:buClr>
          <a:schemeClr val="tx2"/>
        </a:buClr>
        <a:buFont typeface="Arial" pitchFamily="34" charset="0"/>
        <a:buChar char="•"/>
        <a:defRPr sz="1600" kern="1200">
          <a:solidFill>
            <a:schemeClr val="tx1"/>
          </a:solidFill>
          <a:latin typeface="+mn-lt"/>
          <a:ea typeface="+mn-ea"/>
          <a:cs typeface="+mn-cs"/>
        </a:defRPr>
      </a:lvl9pPr>
    </p:bodyStyle>
    <p:otherStyle>
      <a:defPPr>
        <a:defRPr/>
      </a:defPPr>
      <a:lvl1pPr marL="0" algn="l" defTabSz="1218987" rtl="0" eaLnBrk="1" latinLnBrk="0" hangingPunct="1">
        <a:defRPr sz="2400" kern="1200">
          <a:solidFill>
            <a:schemeClr val="tx1"/>
          </a:solidFill>
          <a:latin typeface="+mn-lt"/>
          <a:ea typeface="+mn-ea"/>
          <a:cs typeface="+mn-cs"/>
        </a:defRPr>
      </a:lvl1pPr>
      <a:lvl2pPr marL="609493" algn="l" defTabSz="1218987" rtl="0" eaLnBrk="1" latinLnBrk="0" hangingPunct="1">
        <a:defRPr sz="2400" kern="1200">
          <a:solidFill>
            <a:schemeClr val="tx1"/>
          </a:solidFill>
          <a:latin typeface="+mn-lt"/>
          <a:ea typeface="+mn-ea"/>
          <a:cs typeface="+mn-cs"/>
        </a:defRPr>
      </a:lvl2pPr>
      <a:lvl3pPr marL="1218987" algn="l" defTabSz="1218987" rtl="0" eaLnBrk="1" latinLnBrk="0" hangingPunct="1">
        <a:defRPr sz="2400" kern="1200">
          <a:solidFill>
            <a:schemeClr val="tx1"/>
          </a:solidFill>
          <a:latin typeface="+mn-lt"/>
          <a:ea typeface="+mn-ea"/>
          <a:cs typeface="+mn-cs"/>
        </a:defRPr>
      </a:lvl3pPr>
      <a:lvl4pPr marL="1828480" algn="l" defTabSz="1218987" rtl="0" eaLnBrk="1" latinLnBrk="0" hangingPunct="1">
        <a:defRPr sz="2400" kern="1200">
          <a:solidFill>
            <a:schemeClr val="tx1"/>
          </a:solidFill>
          <a:latin typeface="+mn-lt"/>
          <a:ea typeface="+mn-ea"/>
          <a:cs typeface="+mn-cs"/>
        </a:defRPr>
      </a:lvl4pPr>
      <a:lvl5pPr marL="2437973" algn="l" defTabSz="1218987" rtl="0" eaLnBrk="1" latinLnBrk="0" hangingPunct="1">
        <a:defRPr sz="2400" kern="1200">
          <a:solidFill>
            <a:schemeClr val="tx1"/>
          </a:solidFill>
          <a:latin typeface="+mn-lt"/>
          <a:ea typeface="+mn-ea"/>
          <a:cs typeface="+mn-cs"/>
        </a:defRPr>
      </a:lvl5pPr>
      <a:lvl6pPr marL="3047467" algn="l" defTabSz="1218987" rtl="0" eaLnBrk="1" latinLnBrk="0" hangingPunct="1">
        <a:defRPr sz="2400" kern="1200">
          <a:solidFill>
            <a:schemeClr val="tx1"/>
          </a:solidFill>
          <a:latin typeface="+mn-lt"/>
          <a:ea typeface="+mn-ea"/>
          <a:cs typeface="+mn-cs"/>
        </a:defRPr>
      </a:lvl6pPr>
      <a:lvl7pPr marL="3656960" algn="l" defTabSz="1218987" rtl="0" eaLnBrk="1" latinLnBrk="0" hangingPunct="1">
        <a:defRPr sz="2400" kern="1200">
          <a:solidFill>
            <a:schemeClr val="tx1"/>
          </a:solidFill>
          <a:latin typeface="+mn-lt"/>
          <a:ea typeface="+mn-ea"/>
          <a:cs typeface="+mn-cs"/>
        </a:defRPr>
      </a:lvl7pPr>
      <a:lvl8pPr marL="4266453" algn="l" defTabSz="1218987" rtl="0" eaLnBrk="1" latinLnBrk="0" hangingPunct="1">
        <a:defRPr sz="2400" kern="1200">
          <a:solidFill>
            <a:schemeClr val="tx1"/>
          </a:solidFill>
          <a:latin typeface="+mn-lt"/>
          <a:ea typeface="+mn-ea"/>
          <a:cs typeface="+mn-cs"/>
        </a:defRPr>
      </a:lvl8pPr>
      <a:lvl9pPr marL="4875947" algn="l" defTabSz="1218987" rtl="0" eaLnBrk="1" latinLnBrk="0" hangingPunct="1">
        <a:defRPr sz="24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1" orient="horz" pos="2160" userDrawn="1">
          <p15:clr>
            <a:srgbClr val="F26B43"/>
          </p15:clr>
        </p15:guide>
        <p15:guide id="2" pos="3839"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336900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1812" y="1676400"/>
            <a:ext cx="11201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15 </a:t>
            </a:r>
            <a:r>
              <a:rPr lang="en-US" sz="3200" dirty="0" smtClean="0">
                <a:latin typeface="Verdana" panose="020B0604030504040204" pitchFamily="34" charset="0"/>
                <a:ea typeface="Verdana" panose="020B0604030504040204" pitchFamily="34" charset="0"/>
                <a:cs typeface="Verdana" panose="020B0604030504040204" pitchFamily="34" charset="0"/>
              </a:rPr>
              <a:t>For </a:t>
            </a:r>
            <a:r>
              <a:rPr lang="en-US" sz="3200" dirty="0">
                <a:latin typeface="Verdana" panose="020B0604030504040204" pitchFamily="34" charset="0"/>
                <a:ea typeface="Verdana" panose="020B0604030504040204" pitchFamily="34" charset="0"/>
                <a:cs typeface="Verdana" panose="020B0604030504040204" pitchFamily="34" charset="0"/>
              </a:rPr>
              <a:t>this is the will of God, that by doing good you may put to silence the ignorance of foolish men ---</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1 Pet. 2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5000"/>
              </a:spcBef>
              <a:buClr>
                <a:schemeClr val="hlink"/>
              </a:buClr>
              <a:buSzPct val="70000"/>
            </a:pPr>
            <a:endParaRPr lang="en-US" altLang="en-US" sz="2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8158398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175515"/>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MAKES US </a:t>
            </a:r>
            <a:r>
              <a:rPr lang="en-US" sz="3600" b="1" dirty="0" smtClean="0">
                <a:latin typeface="Verdana" panose="020B0604030504040204" pitchFamily="34" charset="0"/>
                <a:ea typeface="Verdana" panose="020B0604030504040204" pitchFamily="34" charset="0"/>
                <a:cs typeface="Verdana" panose="020B0604030504040204" pitchFamily="34" charset="0"/>
              </a:rPr>
              <a:t>APPRECIATIVE</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smtClean="0">
                <a:latin typeface="Verdana" panose="020B0604030504040204" pitchFamily="34" charset="0"/>
                <a:ea typeface="Verdana" panose="020B0604030504040204" pitchFamily="34" charset="0"/>
                <a:cs typeface="Verdana" panose="020B0604030504040204" pitchFamily="34" charset="0"/>
              </a:rPr>
              <a:t>Phil. 1:3-8</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540539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379412" y="609600"/>
            <a:ext cx="11201400" cy="59028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 </a:t>
            </a:r>
            <a:r>
              <a:rPr lang="en-US" sz="2700" dirty="0" smtClean="0">
                <a:latin typeface="Verdana" panose="020B0604030504040204" pitchFamily="34" charset="0"/>
                <a:ea typeface="Verdana" panose="020B0604030504040204" pitchFamily="34" charset="0"/>
                <a:cs typeface="Verdana" panose="020B0604030504040204" pitchFamily="34" charset="0"/>
              </a:rPr>
              <a:t>I </a:t>
            </a:r>
            <a:r>
              <a:rPr lang="en-US" sz="2700" dirty="0">
                <a:latin typeface="Verdana" panose="020B0604030504040204" pitchFamily="34" charset="0"/>
                <a:ea typeface="Verdana" panose="020B0604030504040204" pitchFamily="34" charset="0"/>
                <a:cs typeface="Verdana" panose="020B0604030504040204" pitchFamily="34" charset="0"/>
              </a:rPr>
              <a:t>thank my God upon every remembrance of you,</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4 </a:t>
            </a:r>
            <a:r>
              <a:rPr lang="en-US" sz="2700" dirty="0" smtClean="0">
                <a:latin typeface="Verdana" panose="020B0604030504040204" pitchFamily="34" charset="0"/>
                <a:ea typeface="Verdana" panose="020B0604030504040204" pitchFamily="34" charset="0"/>
                <a:cs typeface="Verdana" panose="020B0604030504040204" pitchFamily="34" charset="0"/>
              </a:rPr>
              <a:t>always </a:t>
            </a:r>
            <a:r>
              <a:rPr lang="en-US" sz="2700" dirty="0">
                <a:latin typeface="Verdana" panose="020B0604030504040204" pitchFamily="34" charset="0"/>
                <a:ea typeface="Verdana" panose="020B0604030504040204" pitchFamily="34" charset="0"/>
                <a:cs typeface="Verdana" panose="020B0604030504040204" pitchFamily="34" charset="0"/>
              </a:rPr>
              <a:t>in every prayer of mine making request for you all with joy,</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5 </a:t>
            </a:r>
            <a:r>
              <a:rPr lang="en-US" sz="2700" dirty="0" smtClean="0">
                <a:latin typeface="Verdana" panose="020B0604030504040204" pitchFamily="34" charset="0"/>
                <a:ea typeface="Verdana" panose="020B0604030504040204" pitchFamily="34" charset="0"/>
                <a:cs typeface="Verdana" panose="020B0604030504040204" pitchFamily="34" charset="0"/>
              </a:rPr>
              <a:t>for </a:t>
            </a:r>
            <a:r>
              <a:rPr lang="en-US" sz="2700" dirty="0">
                <a:latin typeface="Verdana" panose="020B0604030504040204" pitchFamily="34" charset="0"/>
                <a:ea typeface="Verdana" panose="020B0604030504040204" pitchFamily="34" charset="0"/>
                <a:cs typeface="Verdana" panose="020B0604030504040204" pitchFamily="34" charset="0"/>
              </a:rPr>
              <a:t>your fellowship in the gospel from the first day until now,</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6 </a:t>
            </a:r>
            <a:r>
              <a:rPr lang="en-US" sz="2700" dirty="0" smtClean="0">
                <a:latin typeface="Verdana" panose="020B0604030504040204" pitchFamily="34" charset="0"/>
                <a:ea typeface="Verdana" panose="020B0604030504040204" pitchFamily="34" charset="0"/>
                <a:cs typeface="Verdana" panose="020B0604030504040204" pitchFamily="34" charset="0"/>
              </a:rPr>
              <a:t>being </a:t>
            </a:r>
            <a:r>
              <a:rPr lang="en-US" sz="2700" dirty="0">
                <a:latin typeface="Verdana" panose="020B0604030504040204" pitchFamily="34" charset="0"/>
                <a:ea typeface="Verdana" panose="020B0604030504040204" pitchFamily="34" charset="0"/>
                <a:cs typeface="Verdana" panose="020B0604030504040204" pitchFamily="34" charset="0"/>
              </a:rPr>
              <a:t>confident of this very thing, that He who has begun a good work in you will complete </a:t>
            </a:r>
            <a:r>
              <a:rPr lang="en-US" sz="2700" i="1" dirty="0">
                <a:latin typeface="Verdana" panose="020B0604030504040204" pitchFamily="34" charset="0"/>
                <a:ea typeface="Verdana" panose="020B0604030504040204" pitchFamily="34" charset="0"/>
                <a:cs typeface="Verdana" panose="020B0604030504040204" pitchFamily="34" charset="0"/>
              </a:rPr>
              <a:t>it</a:t>
            </a:r>
            <a:r>
              <a:rPr lang="en-US" sz="2700" dirty="0">
                <a:latin typeface="Verdana" panose="020B0604030504040204" pitchFamily="34" charset="0"/>
                <a:ea typeface="Verdana" panose="020B0604030504040204" pitchFamily="34" charset="0"/>
                <a:cs typeface="Verdana" panose="020B0604030504040204" pitchFamily="34" charset="0"/>
              </a:rPr>
              <a:t> until the day of Jesus Christ;</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7 </a:t>
            </a:r>
            <a:r>
              <a:rPr lang="en-US" sz="2700" dirty="0" smtClean="0">
                <a:latin typeface="Verdana" panose="020B0604030504040204" pitchFamily="34" charset="0"/>
                <a:ea typeface="Verdana" panose="020B0604030504040204" pitchFamily="34" charset="0"/>
                <a:cs typeface="Verdana" panose="020B0604030504040204" pitchFamily="34" charset="0"/>
              </a:rPr>
              <a:t>just </a:t>
            </a:r>
            <a:r>
              <a:rPr lang="en-US" sz="2700" dirty="0">
                <a:latin typeface="Verdana" panose="020B0604030504040204" pitchFamily="34" charset="0"/>
                <a:ea typeface="Verdana" panose="020B0604030504040204" pitchFamily="34" charset="0"/>
                <a:cs typeface="Verdana" panose="020B0604030504040204" pitchFamily="34" charset="0"/>
              </a:rPr>
              <a:t>as it is right for me to think this of you all, because I have you in my heart, inasmuch as both in my chains and in the defense and confirmation of the gospel, you all are partakers with me of grace.</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8 </a:t>
            </a:r>
            <a:r>
              <a:rPr lang="en-US" sz="2700" dirty="0" smtClean="0">
                <a:latin typeface="Verdana" panose="020B0604030504040204" pitchFamily="34" charset="0"/>
                <a:ea typeface="Verdana" panose="020B0604030504040204" pitchFamily="34" charset="0"/>
                <a:cs typeface="Verdana" panose="020B0604030504040204" pitchFamily="34" charset="0"/>
              </a:rPr>
              <a:t>For </a:t>
            </a:r>
            <a:r>
              <a:rPr lang="en-US" sz="2700" dirty="0">
                <a:latin typeface="Verdana" panose="020B0604030504040204" pitchFamily="34" charset="0"/>
                <a:ea typeface="Verdana" panose="020B0604030504040204" pitchFamily="34" charset="0"/>
                <a:cs typeface="Verdana" panose="020B0604030504040204" pitchFamily="34" charset="0"/>
              </a:rPr>
              <a:t>God is my witness, how greatly I long for you all with the affection of Jesus Christ.</a:t>
            </a:r>
          </a:p>
          <a:p>
            <a:pPr algn="r" eaLnBrk="1" hangingPunct="1">
              <a:spcBef>
                <a:spcPct val="35000"/>
              </a:spcBef>
              <a:buClr>
                <a:schemeClr val="hlink"/>
              </a:buClr>
              <a:buSzPct val="70000"/>
            </a:pPr>
            <a:r>
              <a:rPr lang="en-US" altLang="en-US" sz="2700" dirty="0" smtClean="0">
                <a:latin typeface="Verdana" panose="020B0604030504040204" pitchFamily="34" charset="0"/>
                <a:ea typeface="Verdana" panose="020B0604030504040204" pitchFamily="34" charset="0"/>
                <a:cs typeface="Verdana" panose="020B0604030504040204" pitchFamily="34" charset="0"/>
              </a:rPr>
              <a:t>Phil. </a:t>
            </a:r>
            <a:r>
              <a:rPr lang="en-US" altLang="en-US" sz="2700" smtClean="0">
                <a:latin typeface="Verdana" panose="020B0604030504040204" pitchFamily="34" charset="0"/>
                <a:ea typeface="Verdana" panose="020B0604030504040204" pitchFamily="34" charset="0"/>
                <a:cs typeface="Verdana" panose="020B0604030504040204" pitchFamily="34" charset="0"/>
              </a:rPr>
              <a:t>1</a:t>
            </a:r>
            <a:r>
              <a:rPr lang="en-US" altLang="en-US" sz="2700" smtClean="0">
                <a:latin typeface="Verdana" panose="020B0604030504040204" pitchFamily="34" charset="0"/>
                <a:ea typeface="Verdana" panose="020B0604030504040204" pitchFamily="34" charset="0"/>
                <a:cs typeface="Verdana" panose="020B0604030504040204" pitchFamily="34" charset="0"/>
              </a:rPr>
              <a:t> </a:t>
            </a:r>
            <a:r>
              <a:rPr lang="en-US" altLang="en-US" sz="2700" dirty="0" smtClean="0">
                <a:latin typeface="Verdana" panose="020B0604030504040204" pitchFamily="34" charset="0"/>
                <a:ea typeface="Verdana" panose="020B0604030504040204" pitchFamily="34" charset="0"/>
                <a:cs typeface="Verdana" panose="020B0604030504040204" pitchFamily="34" charset="0"/>
              </a:rPr>
              <a:t>(NKJ)</a:t>
            </a:r>
            <a:endParaRPr lang="en-US" altLang="en-US" sz="27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5000"/>
              </a:spcBef>
              <a:buClr>
                <a:schemeClr val="hlink"/>
              </a:buClr>
              <a:buSzPct val="70000"/>
            </a:pPr>
            <a:endParaRPr lang="en-US" altLang="en-US" sz="2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783921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862048"/>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MAKES US MORE DEPENDENT UPON </a:t>
            </a:r>
            <a:r>
              <a:rPr lang="en-US" sz="3600" b="1" dirty="0" smtClean="0">
                <a:latin typeface="Verdana" panose="020B0604030504040204" pitchFamily="34" charset="0"/>
                <a:ea typeface="Verdana" panose="020B0604030504040204" pitchFamily="34" charset="0"/>
                <a:cs typeface="Verdana" panose="020B0604030504040204" pitchFamily="34" charset="0"/>
              </a:rPr>
              <a:t>GOD</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a:latin typeface="Verdana" panose="020B0604030504040204" pitchFamily="34" charset="0"/>
                <a:ea typeface="Verdana" panose="020B0604030504040204" pitchFamily="34" charset="0"/>
                <a:cs typeface="Verdana" panose="020B0604030504040204" pitchFamily="34" charset="0"/>
              </a:rPr>
              <a:t>Acts 17:28</a:t>
            </a:r>
          </a:p>
        </p:txBody>
      </p:sp>
    </p:spTree>
    <p:extLst>
      <p:ext uri="{BB962C8B-B14F-4D97-AF65-F5344CB8AC3E}">
        <p14:creationId xmlns:p14="http://schemas.microsoft.com/office/powerpoint/2010/main" val="9590143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1812" y="1676400"/>
            <a:ext cx="11201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28 </a:t>
            </a:r>
            <a:r>
              <a:rPr lang="en-US" sz="3200" dirty="0" smtClean="0">
                <a:latin typeface="Verdana" panose="020B0604030504040204" pitchFamily="34" charset="0"/>
                <a:ea typeface="Verdana" panose="020B0604030504040204" pitchFamily="34" charset="0"/>
                <a:cs typeface="Verdana" panose="020B0604030504040204" pitchFamily="34" charset="0"/>
              </a:rPr>
              <a:t>for </a:t>
            </a:r>
            <a:r>
              <a:rPr lang="en-US" sz="3200" dirty="0">
                <a:latin typeface="Verdana" panose="020B0604030504040204" pitchFamily="34" charset="0"/>
                <a:ea typeface="Verdana" panose="020B0604030504040204" pitchFamily="34" charset="0"/>
                <a:cs typeface="Verdana" panose="020B0604030504040204" pitchFamily="34" charset="0"/>
              </a:rPr>
              <a:t>in Him we live and move and have our being, as also some of your own poets have said, 'For we are also His offspring.'</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Acts 17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5000"/>
              </a:spcBef>
              <a:buClr>
                <a:schemeClr val="hlink"/>
              </a:buClr>
              <a:buSzPct val="70000"/>
            </a:pPr>
            <a:endParaRPr lang="en-US" altLang="en-US" sz="2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6832996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224951"/>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HELPS PURIFY </a:t>
            </a:r>
            <a:r>
              <a:rPr lang="en-US" sz="3600" b="1" dirty="0" smtClean="0">
                <a:latin typeface="Verdana" panose="020B0604030504040204" pitchFamily="34" charset="0"/>
                <a:ea typeface="Verdana" panose="020B0604030504040204" pitchFamily="34" charset="0"/>
                <a:cs typeface="Verdana" panose="020B0604030504040204" pitchFamily="34" charset="0"/>
              </a:rPr>
              <a:t>US</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a:latin typeface="Verdana" panose="020B0604030504040204" pitchFamily="34" charset="0"/>
                <a:ea typeface="Verdana" panose="020B0604030504040204" pitchFamily="34" charset="0"/>
                <a:cs typeface="Verdana" panose="020B0604030504040204" pitchFamily="34" charset="0"/>
              </a:rPr>
              <a:t>1 Pet. </a:t>
            </a:r>
            <a:r>
              <a:rPr lang="en-US" sz="2800" dirty="0" smtClean="0">
                <a:latin typeface="Verdana" panose="020B0604030504040204" pitchFamily="34" charset="0"/>
                <a:ea typeface="Verdana" panose="020B0604030504040204" pitchFamily="34" charset="0"/>
                <a:cs typeface="Verdana" panose="020B0604030504040204" pitchFamily="34" charset="0"/>
              </a:rPr>
              <a:t>1:6-7; </a:t>
            </a:r>
            <a:r>
              <a:rPr lang="en-US" sz="2800" dirty="0">
                <a:latin typeface="Verdana" panose="020B0604030504040204" pitchFamily="34" charset="0"/>
                <a:ea typeface="Verdana" panose="020B0604030504040204" pitchFamily="34" charset="0"/>
                <a:cs typeface="Verdana" panose="020B0604030504040204" pitchFamily="34" charset="0"/>
              </a:rPr>
              <a:t>Jam. 1:2-5 </a:t>
            </a:r>
          </a:p>
        </p:txBody>
      </p:sp>
    </p:spTree>
    <p:extLst>
      <p:ext uri="{BB962C8B-B14F-4D97-AF65-F5344CB8AC3E}">
        <p14:creationId xmlns:p14="http://schemas.microsoft.com/office/powerpoint/2010/main" val="35958340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1812" y="1447800"/>
            <a:ext cx="11201400"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6 </a:t>
            </a:r>
            <a:r>
              <a:rPr lang="en-US" sz="3200" dirty="0" smtClean="0">
                <a:latin typeface="Verdana" panose="020B0604030504040204" pitchFamily="34" charset="0"/>
                <a:ea typeface="Verdana" panose="020B0604030504040204" pitchFamily="34" charset="0"/>
                <a:cs typeface="Verdana" panose="020B0604030504040204" pitchFamily="34" charset="0"/>
              </a:rPr>
              <a:t>In </a:t>
            </a:r>
            <a:r>
              <a:rPr lang="en-US" sz="3200" dirty="0">
                <a:latin typeface="Verdana" panose="020B0604030504040204" pitchFamily="34" charset="0"/>
                <a:ea typeface="Verdana" panose="020B0604030504040204" pitchFamily="34" charset="0"/>
                <a:cs typeface="Verdana" panose="020B0604030504040204" pitchFamily="34" charset="0"/>
              </a:rPr>
              <a:t>this you greatly rejoice, though now for a little while, if need be, you have been grieved by various trials,</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7 </a:t>
            </a:r>
            <a:r>
              <a:rPr lang="en-US" sz="3200" dirty="0" smtClean="0">
                <a:latin typeface="Verdana" panose="020B0604030504040204" pitchFamily="34" charset="0"/>
                <a:ea typeface="Verdana" panose="020B0604030504040204" pitchFamily="34" charset="0"/>
                <a:cs typeface="Verdana" panose="020B0604030504040204" pitchFamily="34" charset="0"/>
              </a:rPr>
              <a:t>that </a:t>
            </a:r>
            <a:r>
              <a:rPr lang="en-US" sz="3200" dirty="0">
                <a:latin typeface="Verdana" panose="020B0604030504040204" pitchFamily="34" charset="0"/>
                <a:ea typeface="Verdana" panose="020B0604030504040204" pitchFamily="34" charset="0"/>
                <a:cs typeface="Verdana" panose="020B0604030504040204" pitchFamily="34" charset="0"/>
              </a:rPr>
              <a:t>the genuineness of your faith, </a:t>
            </a:r>
            <a:r>
              <a:rPr lang="en-US" sz="3200" i="1" dirty="0">
                <a:latin typeface="Verdana" panose="020B0604030504040204" pitchFamily="34" charset="0"/>
                <a:ea typeface="Verdana" panose="020B0604030504040204" pitchFamily="34" charset="0"/>
                <a:cs typeface="Verdana" panose="020B0604030504040204" pitchFamily="34" charset="0"/>
              </a:rPr>
              <a:t>being</a:t>
            </a:r>
            <a:r>
              <a:rPr lang="en-US" sz="3200" dirty="0">
                <a:latin typeface="Verdana" panose="020B0604030504040204" pitchFamily="34" charset="0"/>
                <a:ea typeface="Verdana" panose="020B0604030504040204" pitchFamily="34" charset="0"/>
                <a:cs typeface="Verdana" panose="020B0604030504040204" pitchFamily="34" charset="0"/>
              </a:rPr>
              <a:t> much more precious than gold that perishes, though it is tested by fire, may be found to praise, honor, and glory at the revelation of Jesus Christ,</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1 Pet. 1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5000"/>
              </a:spcBef>
              <a:buClr>
                <a:schemeClr val="hlink"/>
              </a:buClr>
              <a:buSzPct val="70000"/>
            </a:pPr>
            <a:endParaRPr lang="en-US" altLang="en-US" sz="2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31918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838200"/>
            <a:ext cx="11201400" cy="5334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2 </a:t>
            </a:r>
            <a:r>
              <a:rPr lang="en-US" sz="3200" dirty="0" smtClean="0">
                <a:latin typeface="Verdana" panose="020B0604030504040204" pitchFamily="34" charset="0"/>
                <a:ea typeface="Verdana" panose="020B0604030504040204" pitchFamily="34" charset="0"/>
                <a:cs typeface="Verdana" panose="020B0604030504040204" pitchFamily="34" charset="0"/>
              </a:rPr>
              <a:t>My </a:t>
            </a:r>
            <a:r>
              <a:rPr lang="en-US" sz="3200" dirty="0">
                <a:latin typeface="Verdana" panose="020B0604030504040204" pitchFamily="34" charset="0"/>
                <a:ea typeface="Verdana" panose="020B0604030504040204" pitchFamily="34" charset="0"/>
                <a:cs typeface="Verdana" panose="020B0604030504040204" pitchFamily="34" charset="0"/>
              </a:rPr>
              <a:t>brethren, count it all joy when you fall into various trials,</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3 </a:t>
            </a:r>
            <a:r>
              <a:rPr lang="en-US" sz="3200" dirty="0" smtClean="0">
                <a:latin typeface="Verdana" panose="020B0604030504040204" pitchFamily="34" charset="0"/>
                <a:ea typeface="Verdana" panose="020B0604030504040204" pitchFamily="34" charset="0"/>
                <a:cs typeface="Verdana" panose="020B0604030504040204" pitchFamily="34" charset="0"/>
              </a:rPr>
              <a:t>knowing </a:t>
            </a:r>
            <a:r>
              <a:rPr lang="en-US" sz="3200" dirty="0">
                <a:latin typeface="Verdana" panose="020B0604030504040204" pitchFamily="34" charset="0"/>
                <a:ea typeface="Verdana" panose="020B0604030504040204" pitchFamily="34" charset="0"/>
                <a:cs typeface="Verdana" panose="020B0604030504040204" pitchFamily="34" charset="0"/>
              </a:rPr>
              <a:t>that the testing of your faith produces patience.</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4 </a:t>
            </a:r>
            <a:r>
              <a:rPr lang="en-US" sz="3200" dirty="0" smtClean="0">
                <a:latin typeface="Verdana" panose="020B0604030504040204" pitchFamily="34" charset="0"/>
                <a:ea typeface="Verdana" panose="020B0604030504040204" pitchFamily="34" charset="0"/>
                <a:cs typeface="Verdana" panose="020B0604030504040204" pitchFamily="34" charset="0"/>
              </a:rPr>
              <a:t>But </a:t>
            </a:r>
            <a:r>
              <a:rPr lang="en-US" sz="3200" dirty="0">
                <a:latin typeface="Verdana" panose="020B0604030504040204" pitchFamily="34" charset="0"/>
                <a:ea typeface="Verdana" panose="020B0604030504040204" pitchFamily="34" charset="0"/>
                <a:cs typeface="Verdana" panose="020B0604030504040204" pitchFamily="34" charset="0"/>
              </a:rPr>
              <a:t>let patience have </a:t>
            </a:r>
            <a:r>
              <a:rPr lang="en-US" sz="3200" i="1" dirty="0">
                <a:latin typeface="Verdana" panose="020B0604030504040204" pitchFamily="34" charset="0"/>
                <a:ea typeface="Verdana" panose="020B0604030504040204" pitchFamily="34" charset="0"/>
                <a:cs typeface="Verdana" panose="020B0604030504040204" pitchFamily="34" charset="0"/>
              </a:rPr>
              <a:t>its</a:t>
            </a:r>
            <a:r>
              <a:rPr lang="en-US" sz="3200" dirty="0">
                <a:latin typeface="Verdana" panose="020B0604030504040204" pitchFamily="34" charset="0"/>
                <a:ea typeface="Verdana" panose="020B0604030504040204" pitchFamily="34" charset="0"/>
                <a:cs typeface="Verdana" panose="020B0604030504040204" pitchFamily="34" charset="0"/>
              </a:rPr>
              <a:t> perfect work, that you may be perfect and complete, lacking nothing.</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5 </a:t>
            </a:r>
            <a:r>
              <a:rPr lang="en-US" sz="3200" dirty="0" smtClean="0">
                <a:latin typeface="Verdana" panose="020B0604030504040204" pitchFamily="34" charset="0"/>
                <a:ea typeface="Verdana" panose="020B0604030504040204" pitchFamily="34" charset="0"/>
                <a:cs typeface="Verdana" panose="020B0604030504040204" pitchFamily="34" charset="0"/>
              </a:rPr>
              <a:t>If </a:t>
            </a:r>
            <a:r>
              <a:rPr lang="en-US" sz="3200" dirty="0">
                <a:latin typeface="Verdana" panose="020B0604030504040204" pitchFamily="34" charset="0"/>
                <a:ea typeface="Verdana" panose="020B0604030504040204" pitchFamily="34" charset="0"/>
                <a:cs typeface="Verdana" panose="020B0604030504040204" pitchFamily="34" charset="0"/>
              </a:rPr>
              <a:t>any of you lacks wisdom, let him ask of God, who gives to all liberally and without reproach, and it will be given to him.</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Jam. 1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203023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224951"/>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MAKES US </a:t>
            </a:r>
            <a:r>
              <a:rPr lang="en-US" sz="3600" b="1" dirty="0" smtClean="0">
                <a:latin typeface="Verdana" panose="020B0604030504040204" pitchFamily="34" charset="0"/>
                <a:ea typeface="Verdana" panose="020B0604030504040204" pitchFamily="34" charset="0"/>
                <a:cs typeface="Verdana" panose="020B0604030504040204" pitchFamily="34" charset="0"/>
              </a:rPr>
              <a:t>SYMPATHETIC</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a:latin typeface="Verdana" panose="020B0604030504040204" pitchFamily="34" charset="0"/>
                <a:ea typeface="Verdana" panose="020B0604030504040204" pitchFamily="34" charset="0"/>
                <a:cs typeface="Verdana" panose="020B0604030504040204" pitchFamily="34" charset="0"/>
              </a:rPr>
              <a:t>2 Cor. </a:t>
            </a:r>
            <a:r>
              <a:rPr lang="en-US" sz="2800" dirty="0" smtClean="0">
                <a:latin typeface="Verdana" panose="020B0604030504040204" pitchFamily="34" charset="0"/>
                <a:ea typeface="Verdana" panose="020B0604030504040204" pitchFamily="34" charset="0"/>
                <a:cs typeface="Verdana" panose="020B0604030504040204" pitchFamily="34" charset="0"/>
              </a:rPr>
              <a:t>1:3-4; Heb</a:t>
            </a:r>
            <a:r>
              <a:rPr lang="en-US" sz="2800" dirty="0">
                <a:latin typeface="Verdana" panose="020B0604030504040204" pitchFamily="34" charset="0"/>
                <a:ea typeface="Verdana" panose="020B0604030504040204" pitchFamily="34" charset="0"/>
                <a:cs typeface="Verdana" panose="020B0604030504040204" pitchFamily="34" charset="0"/>
              </a:rPr>
              <a:t>. 4:15</a:t>
            </a:r>
          </a:p>
        </p:txBody>
      </p:sp>
    </p:spTree>
    <p:extLst>
      <p:ext uri="{BB962C8B-B14F-4D97-AF65-F5344CB8AC3E}">
        <p14:creationId xmlns:p14="http://schemas.microsoft.com/office/powerpoint/2010/main" val="15225684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t>3 </a:t>
            </a:r>
            <a:r>
              <a:rPr lang="en-US" sz="3200" dirty="0" smtClean="0"/>
              <a:t>Blessed </a:t>
            </a:r>
            <a:r>
              <a:rPr lang="en-US" sz="3200" i="1" dirty="0"/>
              <a:t>be</a:t>
            </a:r>
            <a:r>
              <a:rPr lang="en-US" sz="3200" dirty="0"/>
              <a:t> the God and Father of our Lord Jesus Christ, the Father of mercies and God of all comfort,</a:t>
            </a:r>
          </a:p>
          <a:p>
            <a:r>
              <a:rPr lang="en-US" sz="3200" baseline="30000" dirty="0" smtClean="0"/>
              <a:t>4 </a:t>
            </a:r>
            <a:r>
              <a:rPr lang="en-US" sz="3200" dirty="0" smtClean="0"/>
              <a:t>who </a:t>
            </a:r>
            <a:r>
              <a:rPr lang="en-US" sz="3200" dirty="0"/>
              <a:t>comforts us in all our tribulation, that we may be able to comfort those who are in any trouble, with the comfort with which we ourselves are comforted by God.</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2 Cor. 1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700445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he3inone.files.wordpress.com/2012/02/suffering.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1682" y="381000"/>
            <a:ext cx="12153540" cy="6019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57085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t>15 </a:t>
            </a:r>
            <a:r>
              <a:rPr lang="en-US" sz="3200" dirty="0" smtClean="0"/>
              <a:t>For </a:t>
            </a:r>
            <a:r>
              <a:rPr lang="en-US" sz="3200" dirty="0"/>
              <a:t>we do not have a High Priest who cannot sympathize with our weaknesses, but was in all </a:t>
            </a:r>
            <a:r>
              <a:rPr lang="en-US" sz="3200" i="1" dirty="0"/>
              <a:t>points</a:t>
            </a:r>
            <a:r>
              <a:rPr lang="en-US" sz="3200" dirty="0"/>
              <a:t> tempted as </a:t>
            </a:r>
            <a:r>
              <a:rPr lang="en-US" sz="3200" i="1" dirty="0"/>
              <a:t>we are, yet</a:t>
            </a:r>
            <a:r>
              <a:rPr lang="en-US" sz="3200" dirty="0"/>
              <a:t> without sin.</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Heb. 4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021814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224951"/>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TEACHES US HOW TO </a:t>
            </a:r>
            <a:r>
              <a:rPr lang="en-US" sz="3600" b="1" dirty="0" smtClean="0">
                <a:latin typeface="Verdana" panose="020B0604030504040204" pitchFamily="34" charset="0"/>
                <a:ea typeface="Verdana" panose="020B0604030504040204" pitchFamily="34" charset="0"/>
                <a:cs typeface="Verdana" panose="020B0604030504040204" pitchFamily="34" charset="0"/>
              </a:rPr>
              <a:t>PRAY</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a:latin typeface="Verdana" panose="020B0604030504040204" pitchFamily="34" charset="0"/>
                <a:ea typeface="Verdana" panose="020B0604030504040204" pitchFamily="34" charset="0"/>
                <a:cs typeface="Verdana" panose="020B0604030504040204" pitchFamily="34" charset="0"/>
              </a:rPr>
              <a:t>Acts </a:t>
            </a:r>
            <a:r>
              <a:rPr lang="en-US" sz="2800" dirty="0" smtClean="0">
                <a:latin typeface="Verdana" panose="020B0604030504040204" pitchFamily="34" charset="0"/>
                <a:ea typeface="Verdana" panose="020B0604030504040204" pitchFamily="34" charset="0"/>
                <a:cs typeface="Verdana" panose="020B0604030504040204" pitchFamily="34" charset="0"/>
              </a:rPr>
              <a:t>12:5; </a:t>
            </a:r>
            <a:r>
              <a:rPr lang="en-US" sz="2800" dirty="0">
                <a:latin typeface="Verdana" panose="020B0604030504040204" pitchFamily="34" charset="0"/>
                <a:ea typeface="Verdana" panose="020B0604030504040204" pitchFamily="34" charset="0"/>
                <a:cs typeface="Verdana" panose="020B0604030504040204" pitchFamily="34" charset="0"/>
              </a:rPr>
              <a:t>Eph. </a:t>
            </a:r>
            <a:r>
              <a:rPr lang="en-US" sz="2800" dirty="0" smtClean="0">
                <a:latin typeface="Verdana" panose="020B0604030504040204" pitchFamily="34" charset="0"/>
                <a:ea typeface="Verdana" panose="020B0604030504040204" pitchFamily="34" charset="0"/>
                <a:cs typeface="Verdana" panose="020B0604030504040204" pitchFamily="34" charset="0"/>
              </a:rPr>
              <a:t>6:18; </a:t>
            </a:r>
            <a:r>
              <a:rPr lang="en-US" sz="2800" dirty="0">
                <a:latin typeface="Verdana" panose="020B0604030504040204" pitchFamily="34" charset="0"/>
                <a:ea typeface="Verdana" panose="020B0604030504040204" pitchFamily="34" charset="0"/>
                <a:cs typeface="Verdana" panose="020B0604030504040204" pitchFamily="34" charset="0"/>
              </a:rPr>
              <a:t>Rom. 8:26</a:t>
            </a:r>
          </a:p>
        </p:txBody>
      </p:sp>
    </p:spTree>
    <p:extLst>
      <p:ext uri="{BB962C8B-B14F-4D97-AF65-F5344CB8AC3E}">
        <p14:creationId xmlns:p14="http://schemas.microsoft.com/office/powerpoint/2010/main" val="15772758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5 </a:t>
            </a:r>
            <a:r>
              <a:rPr lang="en-US" sz="3200" dirty="0" smtClean="0">
                <a:latin typeface="Verdana" panose="020B0604030504040204" pitchFamily="34" charset="0"/>
                <a:ea typeface="Verdana" panose="020B0604030504040204" pitchFamily="34" charset="0"/>
                <a:cs typeface="Verdana" panose="020B0604030504040204" pitchFamily="34" charset="0"/>
              </a:rPr>
              <a:t>So </a:t>
            </a:r>
            <a:r>
              <a:rPr lang="en-US" sz="3200" dirty="0">
                <a:latin typeface="Verdana" panose="020B0604030504040204" pitchFamily="34" charset="0"/>
                <a:ea typeface="Verdana" panose="020B0604030504040204" pitchFamily="34" charset="0"/>
                <a:cs typeface="Verdana" panose="020B0604030504040204" pitchFamily="34" charset="0"/>
              </a:rPr>
              <a:t>Peter was kept in prison, but earnest prayer for him was made to God by the church.</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Acts 12 (ESV)</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129975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18 </a:t>
            </a:r>
            <a:r>
              <a:rPr lang="en-US" sz="3200" dirty="0" smtClean="0">
                <a:latin typeface="Verdana" panose="020B0604030504040204" pitchFamily="34" charset="0"/>
                <a:ea typeface="Verdana" panose="020B0604030504040204" pitchFamily="34" charset="0"/>
                <a:cs typeface="Verdana" panose="020B0604030504040204" pitchFamily="34" charset="0"/>
              </a:rPr>
              <a:t>praying </a:t>
            </a:r>
            <a:r>
              <a:rPr lang="en-US" sz="3200" dirty="0">
                <a:latin typeface="Verdana" panose="020B0604030504040204" pitchFamily="34" charset="0"/>
                <a:ea typeface="Verdana" panose="020B0604030504040204" pitchFamily="34" charset="0"/>
                <a:cs typeface="Verdana" panose="020B0604030504040204" pitchFamily="34" charset="0"/>
              </a:rPr>
              <a:t>always with all prayer and supplication in the Spirit, being watchful to this end with all perseverance and supplication for all the saints ---</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Eph. 6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249624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26 </a:t>
            </a:r>
            <a:r>
              <a:rPr lang="en-US" sz="3200" dirty="0" smtClean="0">
                <a:latin typeface="Verdana" panose="020B0604030504040204" pitchFamily="34" charset="0"/>
                <a:ea typeface="Verdana" panose="020B0604030504040204" pitchFamily="34" charset="0"/>
                <a:cs typeface="Verdana" panose="020B0604030504040204" pitchFamily="34" charset="0"/>
              </a:rPr>
              <a:t>Likewise </a:t>
            </a:r>
            <a:r>
              <a:rPr lang="en-US" sz="3200" dirty="0">
                <a:latin typeface="Verdana" panose="020B0604030504040204" pitchFamily="34" charset="0"/>
                <a:ea typeface="Verdana" panose="020B0604030504040204" pitchFamily="34" charset="0"/>
                <a:cs typeface="Verdana" panose="020B0604030504040204" pitchFamily="34" charset="0"/>
              </a:rPr>
              <a:t>the Spirit also helps in our weaknesses. For we do not know what we should pray for as we ought, but the Spirit Himself makes intercession for us with groanings which cannot be uttered.</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Rom. 8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64988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455612" y="2133600"/>
            <a:ext cx="112014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8 </a:t>
            </a:r>
            <a:r>
              <a:rPr lang="en-US" sz="3200" dirty="0" smtClean="0">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 For My thoughts </a:t>
            </a:r>
            <a:r>
              <a:rPr lang="en-US" sz="3200" i="1" dirty="0">
                <a:latin typeface="Verdana" panose="020B0604030504040204" pitchFamily="34" charset="0"/>
                <a:ea typeface="Verdana" panose="020B0604030504040204" pitchFamily="34" charset="0"/>
                <a:cs typeface="Verdana" panose="020B0604030504040204" pitchFamily="34" charset="0"/>
              </a:rPr>
              <a:t>are</a:t>
            </a:r>
            <a:r>
              <a:rPr lang="en-US" sz="3200" dirty="0">
                <a:latin typeface="Verdana" panose="020B0604030504040204" pitchFamily="34" charset="0"/>
                <a:ea typeface="Verdana" panose="020B0604030504040204" pitchFamily="34" charset="0"/>
                <a:cs typeface="Verdana" panose="020B0604030504040204" pitchFamily="34" charset="0"/>
              </a:rPr>
              <a:t> not your thoughts, Nor </a:t>
            </a:r>
            <a:r>
              <a:rPr lang="en-US" sz="3200" i="1" dirty="0">
                <a:latin typeface="Verdana" panose="020B0604030504040204" pitchFamily="34" charset="0"/>
                <a:ea typeface="Verdana" panose="020B0604030504040204" pitchFamily="34" charset="0"/>
                <a:cs typeface="Verdana" panose="020B0604030504040204" pitchFamily="34" charset="0"/>
              </a:rPr>
              <a:t>are</a:t>
            </a:r>
            <a:r>
              <a:rPr lang="en-US" sz="3200" dirty="0">
                <a:latin typeface="Verdana" panose="020B0604030504040204" pitchFamily="34" charset="0"/>
                <a:ea typeface="Verdana" panose="020B0604030504040204" pitchFamily="34" charset="0"/>
                <a:cs typeface="Verdana" panose="020B0604030504040204" pitchFamily="34" charset="0"/>
              </a:rPr>
              <a:t> your ways My ways," says the LORD.</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9 </a:t>
            </a:r>
            <a:r>
              <a:rPr lang="en-US" sz="3200" dirty="0" smtClean="0">
                <a:latin typeface="Verdana" panose="020B0604030504040204" pitchFamily="34" charset="0"/>
                <a:ea typeface="Verdana" panose="020B0604030504040204" pitchFamily="34" charset="0"/>
                <a:cs typeface="Verdana" panose="020B0604030504040204" pitchFamily="34" charset="0"/>
              </a:rPr>
              <a:t> </a:t>
            </a:r>
            <a:r>
              <a:rPr lang="en-US" sz="3200" dirty="0">
                <a:latin typeface="Verdana" panose="020B0604030504040204" pitchFamily="34" charset="0"/>
                <a:ea typeface="Verdana" panose="020B0604030504040204" pitchFamily="34" charset="0"/>
                <a:cs typeface="Verdana" panose="020B0604030504040204" pitchFamily="34" charset="0"/>
              </a:rPr>
              <a:t>" For </a:t>
            </a:r>
            <a:r>
              <a:rPr lang="en-US" sz="3200" i="1" dirty="0">
                <a:latin typeface="Verdana" panose="020B0604030504040204" pitchFamily="34" charset="0"/>
                <a:ea typeface="Verdana" panose="020B0604030504040204" pitchFamily="34" charset="0"/>
                <a:cs typeface="Verdana" panose="020B0604030504040204" pitchFamily="34" charset="0"/>
              </a:rPr>
              <a:t>as</a:t>
            </a:r>
            <a:r>
              <a:rPr lang="en-US" sz="3200" dirty="0">
                <a:latin typeface="Verdana" panose="020B0604030504040204" pitchFamily="34" charset="0"/>
                <a:ea typeface="Verdana" panose="020B0604030504040204" pitchFamily="34" charset="0"/>
                <a:cs typeface="Verdana" panose="020B0604030504040204" pitchFamily="34" charset="0"/>
              </a:rPr>
              <a:t> the heavens are higher than the earth, So are My ways higher than your ways, And My thoughts than your thoughts.</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Isa. 55 (NKJ)</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7817973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288745" y="685800"/>
            <a:ext cx="11201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35 </a:t>
            </a:r>
            <a:r>
              <a:rPr lang="en-US" sz="2700" dirty="0" smtClean="0">
                <a:latin typeface="Verdana" panose="020B0604030504040204" pitchFamily="34" charset="0"/>
                <a:ea typeface="Verdana" panose="020B0604030504040204" pitchFamily="34" charset="0"/>
                <a:cs typeface="Verdana" panose="020B0604030504040204" pitchFamily="34" charset="0"/>
              </a:rPr>
              <a:t>Who </a:t>
            </a:r>
            <a:r>
              <a:rPr lang="en-US" sz="2700" dirty="0">
                <a:latin typeface="Verdana" panose="020B0604030504040204" pitchFamily="34" charset="0"/>
                <a:ea typeface="Verdana" panose="020B0604030504040204" pitchFamily="34" charset="0"/>
                <a:cs typeface="Verdana" panose="020B0604030504040204" pitchFamily="34" charset="0"/>
              </a:rPr>
              <a:t>shall separate us from the love of Christ? </a:t>
            </a:r>
            <a:r>
              <a:rPr lang="en-US" sz="2700" i="1" dirty="0">
                <a:latin typeface="Verdana" panose="020B0604030504040204" pitchFamily="34" charset="0"/>
                <a:ea typeface="Verdana" panose="020B0604030504040204" pitchFamily="34" charset="0"/>
                <a:cs typeface="Verdana" panose="020B0604030504040204" pitchFamily="34" charset="0"/>
              </a:rPr>
              <a:t>Shall</a:t>
            </a:r>
            <a:r>
              <a:rPr lang="en-US" sz="2700" dirty="0">
                <a:latin typeface="Verdana" panose="020B0604030504040204" pitchFamily="34" charset="0"/>
                <a:ea typeface="Verdana" panose="020B0604030504040204" pitchFamily="34" charset="0"/>
                <a:cs typeface="Verdana" panose="020B0604030504040204" pitchFamily="34" charset="0"/>
              </a:rPr>
              <a:t> tribulation, or distress, or persecution, or famine, or nakedness, or peril, or sword?</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36 </a:t>
            </a:r>
            <a:r>
              <a:rPr lang="en-US" sz="2700" dirty="0" smtClean="0">
                <a:latin typeface="Verdana" panose="020B0604030504040204" pitchFamily="34" charset="0"/>
                <a:ea typeface="Verdana" panose="020B0604030504040204" pitchFamily="34" charset="0"/>
                <a:cs typeface="Verdana" panose="020B0604030504040204" pitchFamily="34" charset="0"/>
              </a:rPr>
              <a:t>As </a:t>
            </a:r>
            <a:r>
              <a:rPr lang="en-US" sz="2700" dirty="0">
                <a:latin typeface="Verdana" panose="020B0604030504040204" pitchFamily="34" charset="0"/>
                <a:ea typeface="Verdana" panose="020B0604030504040204" pitchFamily="34" charset="0"/>
                <a:cs typeface="Verdana" panose="020B0604030504040204" pitchFamily="34" charset="0"/>
              </a:rPr>
              <a:t>it is written: </a:t>
            </a:r>
            <a:r>
              <a:rPr lang="en-US" sz="2700" b="1" i="1" dirty="0">
                <a:latin typeface="Verdana" panose="020B0604030504040204" pitchFamily="34" charset="0"/>
                <a:ea typeface="Verdana" panose="020B0604030504040204" pitchFamily="34" charset="0"/>
                <a:cs typeface="Verdana" panose="020B0604030504040204" pitchFamily="34" charset="0"/>
              </a:rPr>
              <a:t>" For Your sake we are killed all day long;</a:t>
            </a:r>
            <a:r>
              <a:rPr lang="en-US" sz="2700" dirty="0">
                <a:latin typeface="Verdana" panose="020B0604030504040204" pitchFamily="34" charset="0"/>
                <a:ea typeface="Verdana" panose="020B0604030504040204" pitchFamily="34" charset="0"/>
                <a:cs typeface="Verdana" panose="020B0604030504040204" pitchFamily="34" charset="0"/>
              </a:rPr>
              <a:t> </a:t>
            </a:r>
            <a:r>
              <a:rPr lang="en-US" sz="2700" b="1" i="1" dirty="0">
                <a:latin typeface="Verdana" panose="020B0604030504040204" pitchFamily="34" charset="0"/>
                <a:ea typeface="Verdana" panose="020B0604030504040204" pitchFamily="34" charset="0"/>
                <a:cs typeface="Verdana" panose="020B0604030504040204" pitchFamily="34" charset="0"/>
              </a:rPr>
              <a:t>We are accounted as sheep for the slaughter."</a:t>
            </a:r>
            <a:endParaRPr lang="en-US" sz="2700" dirty="0">
              <a:latin typeface="Verdana" panose="020B0604030504040204" pitchFamily="34" charset="0"/>
              <a:ea typeface="Verdana" panose="020B0604030504040204" pitchFamily="34" charset="0"/>
              <a:cs typeface="Verdana" panose="020B0604030504040204" pitchFamily="34" charset="0"/>
            </a:endParaRP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37 </a:t>
            </a:r>
            <a:r>
              <a:rPr lang="en-US" sz="2700" dirty="0" smtClean="0">
                <a:latin typeface="Verdana" panose="020B0604030504040204" pitchFamily="34" charset="0"/>
                <a:ea typeface="Verdana" panose="020B0604030504040204" pitchFamily="34" charset="0"/>
                <a:cs typeface="Verdana" panose="020B0604030504040204" pitchFamily="34" charset="0"/>
              </a:rPr>
              <a:t>Yet </a:t>
            </a:r>
            <a:r>
              <a:rPr lang="en-US" sz="2700" dirty="0">
                <a:latin typeface="Verdana" panose="020B0604030504040204" pitchFamily="34" charset="0"/>
                <a:ea typeface="Verdana" panose="020B0604030504040204" pitchFamily="34" charset="0"/>
                <a:cs typeface="Verdana" panose="020B0604030504040204" pitchFamily="34" charset="0"/>
              </a:rPr>
              <a:t>in all these things we are more than conquerors through Him who loved us.</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38 </a:t>
            </a:r>
            <a:r>
              <a:rPr lang="en-US" sz="2700" dirty="0" smtClean="0">
                <a:latin typeface="Verdana" panose="020B0604030504040204" pitchFamily="34" charset="0"/>
                <a:ea typeface="Verdana" panose="020B0604030504040204" pitchFamily="34" charset="0"/>
                <a:cs typeface="Verdana" panose="020B0604030504040204" pitchFamily="34" charset="0"/>
              </a:rPr>
              <a:t>For </a:t>
            </a:r>
            <a:r>
              <a:rPr lang="en-US" sz="2700" dirty="0">
                <a:latin typeface="Verdana" panose="020B0604030504040204" pitchFamily="34" charset="0"/>
                <a:ea typeface="Verdana" panose="020B0604030504040204" pitchFamily="34" charset="0"/>
                <a:cs typeface="Verdana" panose="020B0604030504040204" pitchFamily="34" charset="0"/>
              </a:rPr>
              <a:t>I am persuaded that neither death nor life, nor angels nor principalities nor powers, nor things present nor things to come,</a:t>
            </a:r>
          </a:p>
          <a:p>
            <a:r>
              <a:rPr lang="en-US" sz="2700" baseline="30000" dirty="0" smtClean="0">
                <a:latin typeface="Verdana" panose="020B0604030504040204" pitchFamily="34" charset="0"/>
                <a:ea typeface="Verdana" panose="020B0604030504040204" pitchFamily="34" charset="0"/>
                <a:cs typeface="Verdana" panose="020B0604030504040204" pitchFamily="34" charset="0"/>
              </a:rPr>
              <a:t>39 </a:t>
            </a:r>
            <a:r>
              <a:rPr lang="en-US" sz="2700" dirty="0" smtClean="0">
                <a:latin typeface="Verdana" panose="020B0604030504040204" pitchFamily="34" charset="0"/>
                <a:ea typeface="Verdana" panose="020B0604030504040204" pitchFamily="34" charset="0"/>
                <a:cs typeface="Verdana" panose="020B0604030504040204" pitchFamily="34" charset="0"/>
              </a:rPr>
              <a:t>nor </a:t>
            </a:r>
            <a:r>
              <a:rPr lang="en-US" sz="2700" dirty="0">
                <a:latin typeface="Verdana" panose="020B0604030504040204" pitchFamily="34" charset="0"/>
                <a:ea typeface="Verdana" panose="020B0604030504040204" pitchFamily="34" charset="0"/>
                <a:cs typeface="Verdana" panose="020B0604030504040204" pitchFamily="34" charset="0"/>
              </a:rPr>
              <a:t>height nor depth, nor any other created thing, shall be able to separate us from the love of God which is in Christ Jesus our Lord.</a:t>
            </a:r>
          </a:p>
          <a:p>
            <a:pPr algn="r" eaLnBrk="1" hangingPunct="1">
              <a:spcBef>
                <a:spcPct val="35000"/>
              </a:spcBef>
              <a:buClr>
                <a:schemeClr val="hlink"/>
              </a:buClr>
              <a:buSzPct val="70000"/>
            </a:pPr>
            <a:r>
              <a:rPr lang="en-US" altLang="en-US" sz="2700" dirty="0" smtClean="0">
                <a:latin typeface="Verdana" panose="020B0604030504040204" pitchFamily="34" charset="0"/>
                <a:ea typeface="Verdana" panose="020B0604030504040204" pitchFamily="34" charset="0"/>
                <a:cs typeface="Verdana" panose="020B0604030504040204" pitchFamily="34" charset="0"/>
              </a:rPr>
              <a:t>Rom. </a:t>
            </a:r>
            <a:r>
              <a:rPr lang="en-US" altLang="en-US" sz="2700" dirty="0">
                <a:latin typeface="Verdana" panose="020B0604030504040204" pitchFamily="34" charset="0"/>
                <a:ea typeface="Verdana" panose="020B0604030504040204" pitchFamily="34" charset="0"/>
                <a:cs typeface="Verdana" panose="020B0604030504040204" pitchFamily="34" charset="0"/>
              </a:rPr>
              <a:t>8</a:t>
            </a:r>
            <a:r>
              <a:rPr lang="en-US" altLang="en-US" sz="2700" dirty="0" smtClean="0">
                <a:latin typeface="Verdana" panose="020B0604030504040204" pitchFamily="34" charset="0"/>
                <a:ea typeface="Verdana" panose="020B0604030504040204" pitchFamily="34" charset="0"/>
                <a:cs typeface="Verdana" panose="020B0604030504040204" pitchFamily="34" charset="0"/>
              </a:rPr>
              <a:t> (NKJ)</a:t>
            </a:r>
            <a:endParaRPr lang="en-US" altLang="en-US" sz="27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5998333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0" y="457200"/>
            <a:ext cx="10360501" cy="1143000"/>
          </a:xfrm>
          <a:ln>
            <a:noFill/>
          </a:ln>
        </p:spPr>
        <p:txBody>
          <a:bodyPr>
            <a:normAutofit/>
          </a:bodyPr>
          <a:lstStyle/>
          <a:p>
            <a:pPr algn="l" eaLnBrk="1" hangingPunct="1">
              <a:defRPr/>
            </a:pPr>
            <a:r>
              <a:rPr lang="en-US" sz="4000" b="1" dirty="0"/>
              <a:t>GOD’S SIMPLE PLAN FOR SALVATION</a:t>
            </a:r>
          </a:p>
        </p:txBody>
      </p:sp>
      <p:sp>
        <p:nvSpPr>
          <p:cNvPr id="12291" name="AutoShape 3"/>
          <p:cNvSpPr>
            <a:spLocks noChangeArrowheads="1"/>
          </p:cNvSpPr>
          <p:nvPr/>
        </p:nvSpPr>
        <p:spPr bwMode="auto">
          <a:xfrm>
            <a:off x="0" y="4495800"/>
            <a:ext cx="2336191" cy="2362200"/>
          </a:xfrm>
          <a:prstGeom prst="cube">
            <a:avLst>
              <a:gd name="adj" fmla="val 25000"/>
            </a:avLst>
          </a:prstGeom>
          <a:solidFill>
            <a:schemeClr val="accent1"/>
          </a:solidFill>
          <a:ln w="22225">
            <a:solidFill>
              <a:srgbClr val="000080"/>
            </a:solidFill>
            <a:miter lim="800000"/>
            <a:headEnd/>
            <a:tailEnd/>
          </a:ln>
          <a:effectLst>
            <a:prstShdw prst="shdw18" dist="17961" dir="13500000">
              <a:srgbClr val="000080">
                <a:gamma/>
                <a:shade val="60000"/>
                <a:invGamma/>
              </a:srgbClr>
            </a:prstShdw>
          </a:effectLst>
        </p:spPr>
        <p:txBody>
          <a:bodyPr wrap="none" anchor="ctr"/>
          <a:lstStyle/>
          <a:p>
            <a:pPr algn="ctr" eaLnBrk="0" hangingPunct="0">
              <a:defRPr/>
            </a:pPr>
            <a:r>
              <a:rPr lang="en-US" sz="3600" b="1" dirty="0" smtClean="0">
                <a:solidFill>
                  <a:prstClr val="black"/>
                </a:solidFill>
                <a:latin typeface="Calibri" pitchFamily="34" charset="0"/>
                <a:cs typeface="Arial" charset="0"/>
              </a:rPr>
              <a:t>hear</a:t>
            </a:r>
            <a:endParaRPr lang="en-US" sz="3600" b="1" dirty="0">
              <a:solidFill>
                <a:prstClr val="black"/>
              </a:solidFill>
              <a:latin typeface="Calibri" pitchFamily="34" charset="0"/>
              <a:cs typeface="Arial" charset="0"/>
            </a:endParaRPr>
          </a:p>
        </p:txBody>
      </p:sp>
      <p:sp>
        <p:nvSpPr>
          <p:cNvPr id="12292" name="AutoShape 4"/>
          <p:cNvSpPr>
            <a:spLocks noChangeArrowheads="1"/>
          </p:cNvSpPr>
          <p:nvPr/>
        </p:nvSpPr>
        <p:spPr bwMode="auto">
          <a:xfrm>
            <a:off x="1726750" y="3657600"/>
            <a:ext cx="3047206" cy="3200400"/>
          </a:xfrm>
          <a:prstGeom prst="cube">
            <a:avLst>
              <a:gd name="adj" fmla="val 25000"/>
            </a:avLst>
          </a:prstGeom>
          <a:solidFill>
            <a:schemeClr val="accent1"/>
          </a:solidFill>
          <a:ln w="22225">
            <a:solidFill>
              <a:srgbClr val="000080"/>
            </a:solidFill>
            <a:miter lim="800000"/>
            <a:headEnd/>
            <a:tailEnd/>
          </a:ln>
          <a:effectLst>
            <a:prstShdw prst="shdw18" dist="17961" dir="13500000">
              <a:srgbClr val="000080">
                <a:gamma/>
                <a:shade val="60000"/>
                <a:invGamma/>
              </a:srgbClr>
            </a:prstShdw>
          </a:effectLst>
        </p:spPr>
        <p:txBody>
          <a:bodyPr wrap="none" anchor="ctr"/>
          <a:lstStyle/>
          <a:p>
            <a:pPr algn="ctr" eaLnBrk="0" hangingPunct="0">
              <a:defRPr/>
            </a:pPr>
            <a:r>
              <a:rPr lang="en-US" sz="3600" b="1" dirty="0" smtClean="0">
                <a:solidFill>
                  <a:prstClr val="black"/>
                </a:solidFill>
                <a:latin typeface="Calibri" pitchFamily="34" charset="0"/>
                <a:cs typeface="Arial" charset="0"/>
              </a:rPr>
              <a:t>Believe</a:t>
            </a:r>
            <a:endParaRPr lang="en-US" sz="3600" b="1" dirty="0">
              <a:solidFill>
                <a:prstClr val="black"/>
              </a:solidFill>
              <a:latin typeface="Calibri" pitchFamily="34" charset="0"/>
              <a:cs typeface="Arial" charset="0"/>
            </a:endParaRPr>
          </a:p>
        </p:txBody>
      </p:sp>
      <p:sp>
        <p:nvSpPr>
          <p:cNvPr id="12293" name="AutoShape 5"/>
          <p:cNvSpPr>
            <a:spLocks noChangeArrowheads="1"/>
          </p:cNvSpPr>
          <p:nvPr/>
        </p:nvSpPr>
        <p:spPr bwMode="auto">
          <a:xfrm>
            <a:off x="3961368" y="2819400"/>
            <a:ext cx="2844059" cy="4038600"/>
          </a:xfrm>
          <a:prstGeom prst="cube">
            <a:avLst>
              <a:gd name="adj" fmla="val 25000"/>
            </a:avLst>
          </a:prstGeom>
          <a:solidFill>
            <a:schemeClr val="accent1"/>
          </a:solidFill>
          <a:ln w="22225">
            <a:solidFill>
              <a:srgbClr val="000080"/>
            </a:solidFill>
            <a:miter lim="800000"/>
            <a:headEnd/>
            <a:tailEnd/>
          </a:ln>
          <a:effectLst>
            <a:prstShdw prst="shdw18" dist="17961" dir="13500000">
              <a:srgbClr val="000080">
                <a:gamma/>
                <a:shade val="60000"/>
                <a:invGamma/>
              </a:srgbClr>
            </a:prstShdw>
          </a:effectLst>
        </p:spPr>
        <p:txBody>
          <a:bodyPr wrap="none" anchor="ctr"/>
          <a:lstStyle/>
          <a:p>
            <a:pPr algn="ctr" eaLnBrk="0" hangingPunct="0">
              <a:defRPr/>
            </a:pPr>
            <a:r>
              <a:rPr lang="en-US" sz="3600" b="1" dirty="0" smtClean="0">
                <a:solidFill>
                  <a:prstClr val="black"/>
                </a:solidFill>
                <a:latin typeface="Calibri" pitchFamily="34" charset="0"/>
                <a:cs typeface="Arial" charset="0"/>
              </a:rPr>
              <a:t>Repent</a:t>
            </a:r>
            <a:endParaRPr lang="en-US" sz="3600" b="1" dirty="0">
              <a:solidFill>
                <a:prstClr val="black"/>
              </a:solidFill>
              <a:latin typeface="Calibri" pitchFamily="34" charset="0"/>
              <a:cs typeface="Arial" charset="0"/>
            </a:endParaRPr>
          </a:p>
        </p:txBody>
      </p:sp>
      <p:sp>
        <p:nvSpPr>
          <p:cNvPr id="12294" name="AutoShape 6"/>
          <p:cNvSpPr>
            <a:spLocks noChangeArrowheads="1"/>
          </p:cNvSpPr>
          <p:nvPr/>
        </p:nvSpPr>
        <p:spPr bwMode="auto">
          <a:xfrm>
            <a:off x="6094413" y="1905000"/>
            <a:ext cx="3453500" cy="4953000"/>
          </a:xfrm>
          <a:prstGeom prst="cube">
            <a:avLst>
              <a:gd name="adj" fmla="val 25000"/>
            </a:avLst>
          </a:prstGeom>
          <a:solidFill>
            <a:schemeClr val="accent1"/>
          </a:solidFill>
          <a:ln w="22225">
            <a:solidFill>
              <a:srgbClr val="000080"/>
            </a:solidFill>
            <a:miter lim="800000"/>
            <a:headEnd/>
            <a:tailEnd/>
          </a:ln>
          <a:effectLst>
            <a:prstShdw prst="shdw18" dist="17961" dir="13500000">
              <a:srgbClr val="000080">
                <a:gamma/>
                <a:shade val="60000"/>
                <a:invGamma/>
              </a:srgbClr>
            </a:prstShdw>
          </a:effectLst>
        </p:spPr>
        <p:txBody>
          <a:bodyPr wrap="none" anchor="ctr"/>
          <a:lstStyle/>
          <a:p>
            <a:pPr algn="ctr" eaLnBrk="0" hangingPunct="0">
              <a:defRPr/>
            </a:pPr>
            <a:r>
              <a:rPr lang="en-US" sz="3600" b="1" dirty="0" smtClean="0">
                <a:solidFill>
                  <a:prstClr val="black"/>
                </a:solidFill>
                <a:latin typeface="Calibri" pitchFamily="34" charset="0"/>
                <a:cs typeface="Arial" charset="0"/>
              </a:rPr>
              <a:t>Confess</a:t>
            </a:r>
            <a:endParaRPr lang="en-US" sz="3600" b="1" dirty="0">
              <a:solidFill>
                <a:prstClr val="black"/>
              </a:solidFill>
              <a:latin typeface="Calibri" pitchFamily="34" charset="0"/>
              <a:cs typeface="Arial" charset="0"/>
            </a:endParaRPr>
          </a:p>
        </p:txBody>
      </p:sp>
      <p:sp>
        <p:nvSpPr>
          <p:cNvPr id="12295" name="AutoShape 7"/>
          <p:cNvSpPr>
            <a:spLocks noChangeArrowheads="1"/>
          </p:cNvSpPr>
          <p:nvPr/>
        </p:nvSpPr>
        <p:spPr bwMode="auto">
          <a:xfrm>
            <a:off x="8735325" y="838200"/>
            <a:ext cx="3453500" cy="6019800"/>
          </a:xfrm>
          <a:prstGeom prst="cube">
            <a:avLst>
              <a:gd name="adj" fmla="val 25000"/>
            </a:avLst>
          </a:prstGeom>
          <a:solidFill>
            <a:schemeClr val="accent1"/>
          </a:solidFill>
          <a:ln w="22225">
            <a:solidFill>
              <a:srgbClr val="000080"/>
            </a:solidFill>
            <a:miter lim="800000"/>
            <a:headEnd/>
            <a:tailEnd/>
          </a:ln>
          <a:effectLst>
            <a:prstShdw prst="shdw18" dist="17961" dir="13500000">
              <a:srgbClr val="000080">
                <a:gamma/>
                <a:shade val="60000"/>
                <a:invGamma/>
              </a:srgbClr>
            </a:prstShdw>
          </a:effectLst>
        </p:spPr>
        <p:txBody>
          <a:bodyPr wrap="none" anchor="ctr"/>
          <a:lstStyle/>
          <a:p>
            <a:pPr eaLnBrk="0" hangingPunct="0">
              <a:defRPr/>
            </a:pPr>
            <a:r>
              <a:rPr lang="en-US" sz="3600" b="1" dirty="0" smtClean="0">
                <a:solidFill>
                  <a:prstClr val="black"/>
                </a:solidFill>
                <a:effectLst>
                  <a:outerShdw blurRad="38100" dist="38100" dir="2700000" algn="tl">
                    <a:srgbClr val="FFFFFF"/>
                  </a:outerShdw>
                </a:effectLst>
                <a:latin typeface="Calibri" pitchFamily="34" charset="0"/>
                <a:cs typeface="Arial" charset="0"/>
              </a:rPr>
              <a:t>    </a:t>
            </a:r>
            <a:r>
              <a:rPr lang="en-US" sz="3600" b="1" dirty="0" smtClean="0">
                <a:solidFill>
                  <a:prstClr val="black"/>
                </a:solidFill>
                <a:latin typeface="Calibri" pitchFamily="34" charset="0"/>
                <a:cs typeface="Arial" charset="0"/>
              </a:rPr>
              <a:t> Baptism</a:t>
            </a:r>
            <a:endParaRPr lang="en-US" sz="3600" b="1" dirty="0">
              <a:solidFill>
                <a:prstClr val="black"/>
              </a:solidFill>
              <a:latin typeface="Calibri" pitchFamily="34" charset="0"/>
              <a:cs typeface="Arial" charset="0"/>
            </a:endParaRPr>
          </a:p>
        </p:txBody>
      </p:sp>
      <p:sp>
        <p:nvSpPr>
          <p:cNvPr id="12296" name="Text Box 8"/>
          <p:cNvSpPr txBox="1">
            <a:spLocks noChangeArrowheads="1"/>
          </p:cNvSpPr>
          <p:nvPr/>
        </p:nvSpPr>
        <p:spPr bwMode="auto">
          <a:xfrm>
            <a:off x="0" y="4419600"/>
            <a:ext cx="1898277" cy="584775"/>
          </a:xfrm>
          <a:prstGeom prst="rect">
            <a:avLst/>
          </a:prstGeom>
          <a:solidFill>
            <a:schemeClr val="bg1"/>
          </a:solidFill>
          <a:ln w="31750">
            <a:solidFill>
              <a:schemeClr val="tx1"/>
            </a:solidFill>
            <a:miter lim="800000"/>
            <a:headEnd/>
            <a:tailEnd/>
          </a:ln>
        </p:spPr>
        <p:txBody>
          <a:bodyPr wrap="non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3200" b="1" dirty="0" smtClean="0"/>
              <a:t>Rm. 10:17</a:t>
            </a:r>
          </a:p>
        </p:txBody>
      </p:sp>
      <p:sp>
        <p:nvSpPr>
          <p:cNvPr id="12297" name="Text Box 9"/>
          <p:cNvSpPr txBox="1">
            <a:spLocks noChangeArrowheads="1"/>
          </p:cNvSpPr>
          <p:nvPr/>
        </p:nvSpPr>
        <p:spPr bwMode="auto">
          <a:xfrm>
            <a:off x="1898277" y="3835400"/>
            <a:ext cx="1903809" cy="584200"/>
          </a:xfrm>
          <a:prstGeom prst="rect">
            <a:avLst/>
          </a:prstGeom>
          <a:solidFill>
            <a:schemeClr val="bg1"/>
          </a:solidFill>
          <a:ln w="31750">
            <a:solidFill>
              <a:schemeClr val="tx1"/>
            </a:solidFill>
            <a:miter lim="800000"/>
            <a:headEnd/>
            <a:tailEnd/>
          </a:ln>
        </p:spPr>
        <p:txBody>
          <a:bodyPr wrap="square">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r>
              <a:rPr lang="en-US" sz="3200" b="1" dirty="0" smtClean="0"/>
              <a:t>Mk. 16:16</a:t>
            </a:r>
          </a:p>
        </p:txBody>
      </p:sp>
      <p:sp>
        <p:nvSpPr>
          <p:cNvPr id="12298" name="Text Box 10"/>
          <p:cNvSpPr txBox="1">
            <a:spLocks noChangeArrowheads="1"/>
          </p:cNvSpPr>
          <p:nvPr/>
        </p:nvSpPr>
        <p:spPr bwMode="auto">
          <a:xfrm>
            <a:off x="4382779" y="2994340"/>
            <a:ext cx="1523174" cy="584775"/>
          </a:xfrm>
          <a:prstGeom prst="rect">
            <a:avLst/>
          </a:prstGeom>
          <a:solidFill>
            <a:schemeClr val="bg1"/>
          </a:solidFill>
          <a:ln w="31750">
            <a:solidFill>
              <a:schemeClr val="tx1"/>
            </a:solidFill>
            <a:miter lim="800000"/>
            <a:headEnd/>
            <a:tailEnd/>
          </a:ln>
          <a:effectLst/>
        </p:spPr>
        <p:txBody>
          <a:bodyPr wrap="none">
            <a:spAutoFit/>
          </a:bodyPr>
          <a:lstStyle/>
          <a:p>
            <a:pPr eaLnBrk="0" hangingPunct="0">
              <a:defRPr/>
            </a:pPr>
            <a:r>
              <a:rPr lang="en-US" sz="3200" b="1" dirty="0">
                <a:latin typeface="Calibri" pitchFamily="34" charset="0"/>
                <a:cs typeface="Arial" charset="0"/>
              </a:rPr>
              <a:t>LK. 13:3</a:t>
            </a:r>
          </a:p>
        </p:txBody>
      </p:sp>
      <p:sp>
        <p:nvSpPr>
          <p:cNvPr id="12299" name="Text Box 11"/>
          <p:cNvSpPr txBox="1">
            <a:spLocks noChangeArrowheads="1"/>
          </p:cNvSpPr>
          <p:nvPr/>
        </p:nvSpPr>
        <p:spPr bwMode="auto">
          <a:xfrm>
            <a:off x="6475412" y="2234625"/>
            <a:ext cx="1898277" cy="584775"/>
          </a:xfrm>
          <a:prstGeom prst="rect">
            <a:avLst/>
          </a:prstGeom>
          <a:solidFill>
            <a:schemeClr val="bg1"/>
          </a:solidFill>
          <a:ln w="31750">
            <a:solidFill>
              <a:schemeClr val="tx1"/>
            </a:solidFill>
            <a:miter lim="800000"/>
            <a:headEnd/>
            <a:tailEnd/>
          </a:ln>
          <a:effectLst/>
        </p:spPr>
        <p:txBody>
          <a:bodyPr wrap="none">
            <a:spAutoFit/>
          </a:bodyPr>
          <a:lstStyle/>
          <a:p>
            <a:pPr eaLnBrk="0" hangingPunct="0">
              <a:defRPr/>
            </a:pPr>
            <a:r>
              <a:rPr lang="en-US" sz="3200" b="1" dirty="0">
                <a:latin typeface="Calibri" pitchFamily="34" charset="0"/>
                <a:cs typeface="Arial" charset="0"/>
              </a:rPr>
              <a:t>Rm. 10:10</a:t>
            </a:r>
          </a:p>
        </p:txBody>
      </p:sp>
      <p:sp>
        <p:nvSpPr>
          <p:cNvPr id="12300" name="Text Box 12"/>
          <p:cNvSpPr txBox="1">
            <a:spLocks noChangeArrowheads="1"/>
          </p:cNvSpPr>
          <p:nvPr/>
        </p:nvSpPr>
        <p:spPr bwMode="auto">
          <a:xfrm>
            <a:off x="9142412" y="1219200"/>
            <a:ext cx="2014719" cy="584775"/>
          </a:xfrm>
          <a:prstGeom prst="rect">
            <a:avLst/>
          </a:prstGeom>
          <a:solidFill>
            <a:schemeClr val="bg1"/>
          </a:solidFill>
          <a:ln w="31750">
            <a:solidFill>
              <a:schemeClr val="tx1"/>
            </a:solidFill>
            <a:miter lim="800000"/>
            <a:headEnd/>
            <a:tailEnd/>
          </a:ln>
          <a:effectLst/>
        </p:spPr>
        <p:txBody>
          <a:bodyPr wrap="none">
            <a:spAutoFit/>
          </a:bodyPr>
          <a:lstStyle/>
          <a:p>
            <a:pPr eaLnBrk="0" hangingPunct="0">
              <a:defRPr/>
            </a:pPr>
            <a:r>
              <a:rPr lang="en-US" sz="3200" b="1" dirty="0">
                <a:latin typeface="Calibri" pitchFamily="34" charset="0"/>
                <a:cs typeface="Arial" charset="0"/>
              </a:rPr>
              <a:t>1 PET. 3:21</a:t>
            </a:r>
          </a:p>
        </p:txBody>
      </p:sp>
      <p:sp>
        <p:nvSpPr>
          <p:cNvPr id="12303" name="Text Box 15"/>
          <p:cNvSpPr txBox="1">
            <a:spLocks noChangeArrowheads="1"/>
          </p:cNvSpPr>
          <p:nvPr/>
        </p:nvSpPr>
        <p:spPr bwMode="auto">
          <a:xfrm>
            <a:off x="11376237" y="1676400"/>
            <a:ext cx="812588"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Calibri" pitchFamily="34" charset="0"/>
                <a:cs typeface="Arial" charset="0"/>
              </a:defRPr>
            </a:lvl1pPr>
            <a:lvl2pPr marL="742950" indent="-285750" eaLnBrk="0" hangingPunct="0">
              <a:defRPr>
                <a:solidFill>
                  <a:schemeClr val="tx1"/>
                </a:solidFill>
                <a:latin typeface="Calibri" pitchFamily="34" charset="0"/>
                <a:cs typeface="Arial" charset="0"/>
              </a:defRPr>
            </a:lvl2pPr>
            <a:lvl3pPr marL="1143000" indent="-228600" eaLnBrk="0" hangingPunct="0">
              <a:defRPr>
                <a:solidFill>
                  <a:schemeClr val="tx1"/>
                </a:solidFill>
                <a:latin typeface="Calibri" pitchFamily="34" charset="0"/>
                <a:cs typeface="Arial" charset="0"/>
              </a:defRPr>
            </a:lvl3pPr>
            <a:lvl4pPr marL="1600200" indent="-228600" eaLnBrk="0" hangingPunct="0">
              <a:defRPr>
                <a:solidFill>
                  <a:schemeClr val="tx1"/>
                </a:solidFill>
                <a:latin typeface="Calibri" pitchFamily="34" charset="0"/>
                <a:cs typeface="Arial" charset="0"/>
              </a:defRPr>
            </a:lvl4pPr>
            <a:lvl5pPr marL="2057400" indent="-228600" eaLnBrk="0" hangingPunct="0">
              <a:defRPr>
                <a:solidFill>
                  <a:schemeClr val="tx1"/>
                </a:solidFill>
                <a:latin typeface="Calibri" pitchFamily="34" charset="0"/>
                <a:cs typeface="Arial" charset="0"/>
              </a:defRPr>
            </a:lvl5pPr>
            <a:lvl6pPr marL="2514600" indent="-228600" eaLnBrk="0" fontAlgn="base" hangingPunct="0">
              <a:spcBef>
                <a:spcPct val="0"/>
              </a:spcBef>
              <a:spcAft>
                <a:spcPct val="0"/>
              </a:spcAft>
              <a:defRPr>
                <a:solidFill>
                  <a:schemeClr val="tx1"/>
                </a:solidFill>
                <a:latin typeface="Calibri" pitchFamily="34" charset="0"/>
                <a:cs typeface="Arial" charset="0"/>
              </a:defRPr>
            </a:lvl6pPr>
            <a:lvl7pPr marL="2971800" indent="-228600" eaLnBrk="0" fontAlgn="base" hangingPunct="0">
              <a:spcBef>
                <a:spcPct val="0"/>
              </a:spcBef>
              <a:spcAft>
                <a:spcPct val="0"/>
              </a:spcAft>
              <a:defRPr>
                <a:solidFill>
                  <a:schemeClr val="tx1"/>
                </a:solidFill>
                <a:latin typeface="Calibri" pitchFamily="34" charset="0"/>
                <a:cs typeface="Arial" charset="0"/>
              </a:defRPr>
            </a:lvl7pPr>
            <a:lvl8pPr marL="3429000" indent="-228600" eaLnBrk="0" fontAlgn="base" hangingPunct="0">
              <a:spcBef>
                <a:spcPct val="0"/>
              </a:spcBef>
              <a:spcAft>
                <a:spcPct val="0"/>
              </a:spcAft>
              <a:defRPr>
                <a:solidFill>
                  <a:schemeClr val="tx1"/>
                </a:solidFill>
                <a:latin typeface="Calibri" pitchFamily="34" charset="0"/>
                <a:cs typeface="Arial" charset="0"/>
              </a:defRPr>
            </a:lvl8pPr>
            <a:lvl9pPr marL="3886200" indent="-228600" eaLnBrk="0" fontAlgn="base" hangingPunct="0">
              <a:spcBef>
                <a:spcPct val="0"/>
              </a:spcBef>
              <a:spcAft>
                <a:spcPct val="0"/>
              </a:spcAft>
              <a:defRPr>
                <a:solidFill>
                  <a:schemeClr val="tx1"/>
                </a:solidFill>
                <a:latin typeface="Calibri" pitchFamily="34" charset="0"/>
                <a:cs typeface="Arial" charset="0"/>
              </a:defRPr>
            </a:lvl9pPr>
          </a:lstStyle>
          <a:p>
            <a:pPr algn="ctr" eaLnBrk="1" hangingPunct="1">
              <a:spcBef>
                <a:spcPct val="50000"/>
              </a:spcBef>
            </a:pPr>
            <a:r>
              <a:rPr lang="en-US" sz="2400" b="1" smtClean="0">
                <a:solidFill>
                  <a:prstClr val="white"/>
                </a:solidFill>
              </a:rPr>
              <a:t>F</a:t>
            </a:r>
          </a:p>
          <a:p>
            <a:pPr algn="ctr" eaLnBrk="1" hangingPunct="1">
              <a:spcBef>
                <a:spcPct val="50000"/>
              </a:spcBef>
            </a:pPr>
            <a:r>
              <a:rPr lang="en-US" sz="2400" b="1" smtClean="0">
                <a:solidFill>
                  <a:prstClr val="white"/>
                </a:solidFill>
              </a:rPr>
              <a:t>A</a:t>
            </a:r>
          </a:p>
          <a:p>
            <a:pPr algn="ctr" eaLnBrk="1" hangingPunct="1">
              <a:spcBef>
                <a:spcPct val="50000"/>
              </a:spcBef>
            </a:pPr>
            <a:r>
              <a:rPr lang="en-US" sz="2400" b="1" smtClean="0">
                <a:solidFill>
                  <a:prstClr val="white"/>
                </a:solidFill>
              </a:rPr>
              <a:t>I</a:t>
            </a:r>
          </a:p>
          <a:p>
            <a:pPr algn="ctr" eaLnBrk="1" hangingPunct="1">
              <a:spcBef>
                <a:spcPct val="50000"/>
              </a:spcBef>
            </a:pPr>
            <a:r>
              <a:rPr lang="en-US" sz="2400" b="1" smtClean="0">
                <a:solidFill>
                  <a:prstClr val="white"/>
                </a:solidFill>
              </a:rPr>
              <a:t>T</a:t>
            </a:r>
          </a:p>
          <a:p>
            <a:pPr algn="ctr" eaLnBrk="1" hangingPunct="1">
              <a:spcBef>
                <a:spcPct val="50000"/>
              </a:spcBef>
            </a:pPr>
            <a:r>
              <a:rPr lang="en-US" sz="2400" b="1" smtClean="0">
                <a:solidFill>
                  <a:prstClr val="white"/>
                </a:solidFill>
              </a:rPr>
              <a:t>H</a:t>
            </a:r>
          </a:p>
          <a:p>
            <a:pPr algn="ctr" eaLnBrk="1" hangingPunct="1">
              <a:spcBef>
                <a:spcPct val="50000"/>
              </a:spcBef>
            </a:pPr>
            <a:r>
              <a:rPr lang="en-US" sz="2400" b="1" smtClean="0">
                <a:solidFill>
                  <a:prstClr val="white"/>
                </a:solidFill>
              </a:rPr>
              <a:t>F</a:t>
            </a:r>
          </a:p>
          <a:p>
            <a:pPr algn="ctr" eaLnBrk="1" hangingPunct="1">
              <a:spcBef>
                <a:spcPct val="50000"/>
              </a:spcBef>
            </a:pPr>
            <a:r>
              <a:rPr lang="en-US" sz="2400" b="1" smtClean="0">
                <a:solidFill>
                  <a:prstClr val="white"/>
                </a:solidFill>
              </a:rPr>
              <a:t>U</a:t>
            </a:r>
          </a:p>
          <a:p>
            <a:pPr algn="ctr" eaLnBrk="1" hangingPunct="1">
              <a:spcBef>
                <a:spcPct val="50000"/>
              </a:spcBef>
            </a:pPr>
            <a:r>
              <a:rPr lang="en-US" sz="2400" b="1" smtClean="0">
                <a:solidFill>
                  <a:prstClr val="white"/>
                </a:solidFill>
              </a:rPr>
              <a:t>L</a:t>
            </a:r>
          </a:p>
          <a:p>
            <a:pPr algn="ctr" eaLnBrk="1" hangingPunct="1">
              <a:spcBef>
                <a:spcPct val="50000"/>
              </a:spcBef>
            </a:pPr>
            <a:endParaRPr lang="en-US" sz="2400" b="1" smtClean="0">
              <a:solidFill>
                <a:prstClr val="white"/>
              </a:solidFill>
            </a:endParaRPr>
          </a:p>
        </p:txBody>
      </p:sp>
      <p:sp>
        <p:nvSpPr>
          <p:cNvPr id="14" name="Text Box 12"/>
          <p:cNvSpPr txBox="1">
            <a:spLocks noChangeArrowheads="1"/>
          </p:cNvSpPr>
          <p:nvPr/>
        </p:nvSpPr>
        <p:spPr bwMode="auto">
          <a:xfrm>
            <a:off x="9547913" y="6224930"/>
            <a:ext cx="1720151" cy="584775"/>
          </a:xfrm>
          <a:prstGeom prst="rect">
            <a:avLst/>
          </a:prstGeom>
          <a:solidFill>
            <a:schemeClr val="bg1"/>
          </a:solidFill>
          <a:ln w="31750">
            <a:solidFill>
              <a:schemeClr val="tx1"/>
            </a:solidFill>
            <a:miter lim="800000"/>
            <a:headEnd/>
            <a:tailEnd/>
          </a:ln>
          <a:effectLst/>
        </p:spPr>
        <p:txBody>
          <a:bodyPr wrap="none">
            <a:spAutoFit/>
          </a:bodyPr>
          <a:lstStyle/>
          <a:p>
            <a:pPr eaLnBrk="0" hangingPunct="0">
              <a:defRPr/>
            </a:pPr>
            <a:r>
              <a:rPr lang="en-US" sz="3200" b="1" dirty="0" smtClean="0">
                <a:latin typeface="Calibri" pitchFamily="34" charset="0"/>
                <a:cs typeface="Arial" charset="0"/>
              </a:rPr>
              <a:t>Rev. 2:10</a:t>
            </a:r>
            <a:endParaRPr lang="en-US" sz="3200" b="1" dirty="0">
              <a:latin typeface="Calibri" pitchFamily="34" charset="0"/>
              <a:cs typeface="Arial" charset="0"/>
            </a:endParaRPr>
          </a:p>
        </p:txBody>
      </p:sp>
    </p:spTree>
    <p:extLst>
      <p:ext uri="{BB962C8B-B14F-4D97-AF65-F5344CB8AC3E}">
        <p14:creationId xmlns:p14="http://schemas.microsoft.com/office/powerpoint/2010/main" val="2455133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12291"/>
                                        </p:tgtEl>
                                        <p:attrNameLst>
                                          <p:attrName>style.visibility</p:attrName>
                                        </p:attrNameLst>
                                      </p:cBhvr>
                                      <p:to>
                                        <p:strVal val="visible"/>
                                      </p:to>
                                    </p:set>
                                    <p:animEffect transition="in" filter="slide(fromBottom)">
                                      <p:cBhvr>
                                        <p:cTn id="7" dur="500"/>
                                        <p:tgtEl>
                                          <p:spTgt spid="12291"/>
                                        </p:tgtEl>
                                      </p:cBhvr>
                                    </p:animEffect>
                                  </p:childTnLst>
                                </p:cTn>
                              </p:par>
                            </p:childTnLst>
                          </p:cTn>
                        </p:par>
                        <p:par>
                          <p:cTn id="8" fill="hold" nodeType="afterGroup">
                            <p:stCondLst>
                              <p:cond delay="500"/>
                            </p:stCondLst>
                            <p:childTnLst>
                              <p:par>
                                <p:cTn id="9" presetID="29" presetClass="entr" presetSubtype="0" fill="hold" grpId="0" nodeType="afterEffect">
                                  <p:stCondLst>
                                    <p:cond delay="0"/>
                                  </p:stCondLst>
                                  <p:childTnLst>
                                    <p:set>
                                      <p:cBhvr>
                                        <p:cTn id="10" dur="1" fill="hold">
                                          <p:stCondLst>
                                            <p:cond delay="0"/>
                                          </p:stCondLst>
                                        </p:cTn>
                                        <p:tgtEl>
                                          <p:spTgt spid="12296"/>
                                        </p:tgtEl>
                                        <p:attrNameLst>
                                          <p:attrName>style.visibility</p:attrName>
                                        </p:attrNameLst>
                                      </p:cBhvr>
                                      <p:to>
                                        <p:strVal val="visible"/>
                                      </p:to>
                                    </p:set>
                                    <p:anim calcmode="lin" valueType="num">
                                      <p:cBhvr>
                                        <p:cTn id="11" dur="250" fill="hold"/>
                                        <p:tgtEl>
                                          <p:spTgt spid="12296"/>
                                        </p:tgtEl>
                                        <p:attrNameLst>
                                          <p:attrName>ppt_x</p:attrName>
                                        </p:attrNameLst>
                                      </p:cBhvr>
                                      <p:tavLst>
                                        <p:tav tm="0">
                                          <p:val>
                                            <p:strVal val="#ppt_x-.2"/>
                                          </p:val>
                                        </p:tav>
                                        <p:tav tm="100000">
                                          <p:val>
                                            <p:strVal val="#ppt_x"/>
                                          </p:val>
                                        </p:tav>
                                      </p:tavLst>
                                    </p:anim>
                                    <p:anim calcmode="lin" valueType="num">
                                      <p:cBhvr>
                                        <p:cTn id="12" dur="250" fill="hold"/>
                                        <p:tgtEl>
                                          <p:spTgt spid="12296"/>
                                        </p:tgtEl>
                                        <p:attrNameLst>
                                          <p:attrName>ppt_y</p:attrName>
                                        </p:attrNameLst>
                                      </p:cBhvr>
                                      <p:tavLst>
                                        <p:tav tm="0">
                                          <p:val>
                                            <p:strVal val="#ppt_y"/>
                                          </p:val>
                                        </p:tav>
                                        <p:tav tm="100000">
                                          <p:val>
                                            <p:strVal val="#ppt_y"/>
                                          </p:val>
                                        </p:tav>
                                      </p:tavLst>
                                    </p:anim>
                                    <p:animEffect transition="in" filter="wipe(right)" prLst="gradientSize: 0.1">
                                      <p:cBhvr>
                                        <p:cTn id="13" dur="250"/>
                                        <p:tgtEl>
                                          <p:spTgt spid="12296"/>
                                        </p:tgtEl>
                                      </p:cBhvr>
                                    </p:animEffect>
                                  </p:childTnLst>
                                </p:cTn>
                              </p:par>
                            </p:childTnLst>
                          </p:cTn>
                        </p:par>
                        <p:par>
                          <p:cTn id="14" fill="hold" nodeType="afterGroup">
                            <p:stCondLst>
                              <p:cond delay="750"/>
                            </p:stCondLst>
                            <p:childTnLst>
                              <p:par>
                                <p:cTn id="15" presetID="12" presetClass="entr" presetSubtype="4" fill="hold" grpId="0" nodeType="afterEffect">
                                  <p:stCondLst>
                                    <p:cond delay="0"/>
                                  </p:stCondLst>
                                  <p:childTnLst>
                                    <p:set>
                                      <p:cBhvr>
                                        <p:cTn id="16" dur="1" fill="hold">
                                          <p:stCondLst>
                                            <p:cond delay="0"/>
                                          </p:stCondLst>
                                        </p:cTn>
                                        <p:tgtEl>
                                          <p:spTgt spid="12292"/>
                                        </p:tgtEl>
                                        <p:attrNameLst>
                                          <p:attrName>style.visibility</p:attrName>
                                        </p:attrNameLst>
                                      </p:cBhvr>
                                      <p:to>
                                        <p:strVal val="visible"/>
                                      </p:to>
                                    </p:set>
                                    <p:animEffect transition="in" filter="slide(fromBottom)">
                                      <p:cBhvr>
                                        <p:cTn id="17" dur="750"/>
                                        <p:tgtEl>
                                          <p:spTgt spid="12292"/>
                                        </p:tgtEl>
                                      </p:cBhvr>
                                    </p:animEffect>
                                  </p:childTnLst>
                                </p:cTn>
                              </p:par>
                            </p:childTnLst>
                          </p:cTn>
                        </p:par>
                        <p:par>
                          <p:cTn id="18" fill="hold" nodeType="afterGroup">
                            <p:stCondLst>
                              <p:cond delay="1500"/>
                            </p:stCondLst>
                            <p:childTnLst>
                              <p:par>
                                <p:cTn id="19" presetID="12" presetClass="entr" presetSubtype="4" fill="hold" grpId="0" nodeType="afterEffect">
                                  <p:stCondLst>
                                    <p:cond delay="0"/>
                                  </p:stCondLst>
                                  <p:childTnLst>
                                    <p:set>
                                      <p:cBhvr>
                                        <p:cTn id="20" dur="1" fill="hold">
                                          <p:stCondLst>
                                            <p:cond delay="0"/>
                                          </p:stCondLst>
                                        </p:cTn>
                                        <p:tgtEl>
                                          <p:spTgt spid="12297"/>
                                        </p:tgtEl>
                                        <p:attrNameLst>
                                          <p:attrName>style.visibility</p:attrName>
                                        </p:attrNameLst>
                                      </p:cBhvr>
                                      <p:to>
                                        <p:strVal val="visible"/>
                                      </p:to>
                                    </p:set>
                                    <p:animEffect transition="in" filter="slide(fromBottom)">
                                      <p:cBhvr>
                                        <p:cTn id="21" dur="250"/>
                                        <p:tgtEl>
                                          <p:spTgt spid="12297"/>
                                        </p:tgtEl>
                                      </p:cBhvr>
                                    </p:animEffect>
                                  </p:childTnLst>
                                </p:cTn>
                              </p:par>
                            </p:childTnLst>
                          </p:cTn>
                        </p:par>
                        <p:par>
                          <p:cTn id="22" fill="hold" nodeType="afterGroup">
                            <p:stCondLst>
                              <p:cond delay="1750"/>
                            </p:stCondLst>
                            <p:childTnLst>
                              <p:par>
                                <p:cTn id="23" presetID="12" presetClass="entr" presetSubtype="4" fill="hold" grpId="0" nodeType="afterEffect">
                                  <p:stCondLst>
                                    <p:cond delay="0"/>
                                  </p:stCondLst>
                                  <p:childTnLst>
                                    <p:set>
                                      <p:cBhvr>
                                        <p:cTn id="24" dur="1" fill="hold">
                                          <p:stCondLst>
                                            <p:cond delay="0"/>
                                          </p:stCondLst>
                                        </p:cTn>
                                        <p:tgtEl>
                                          <p:spTgt spid="12293"/>
                                        </p:tgtEl>
                                        <p:attrNameLst>
                                          <p:attrName>style.visibility</p:attrName>
                                        </p:attrNameLst>
                                      </p:cBhvr>
                                      <p:to>
                                        <p:strVal val="visible"/>
                                      </p:to>
                                    </p:set>
                                    <p:animEffect transition="in" filter="slide(fromBottom)">
                                      <p:cBhvr>
                                        <p:cTn id="25" dur="750"/>
                                        <p:tgtEl>
                                          <p:spTgt spid="12293"/>
                                        </p:tgtEl>
                                      </p:cBhvr>
                                    </p:animEffect>
                                  </p:childTnLst>
                                </p:cTn>
                              </p:par>
                            </p:childTnLst>
                          </p:cTn>
                        </p:par>
                        <p:par>
                          <p:cTn id="26" fill="hold" nodeType="afterGroup">
                            <p:stCondLst>
                              <p:cond delay="2500"/>
                            </p:stCondLst>
                            <p:childTnLst>
                              <p:par>
                                <p:cTn id="27" presetID="12" presetClass="entr" presetSubtype="4" fill="hold" grpId="0" nodeType="afterEffect">
                                  <p:stCondLst>
                                    <p:cond delay="0"/>
                                  </p:stCondLst>
                                  <p:childTnLst>
                                    <p:set>
                                      <p:cBhvr>
                                        <p:cTn id="28" dur="1" fill="hold">
                                          <p:stCondLst>
                                            <p:cond delay="0"/>
                                          </p:stCondLst>
                                        </p:cTn>
                                        <p:tgtEl>
                                          <p:spTgt spid="12298"/>
                                        </p:tgtEl>
                                        <p:attrNameLst>
                                          <p:attrName>style.visibility</p:attrName>
                                        </p:attrNameLst>
                                      </p:cBhvr>
                                      <p:to>
                                        <p:strVal val="visible"/>
                                      </p:to>
                                    </p:set>
                                    <p:animEffect transition="in" filter="slide(fromBottom)">
                                      <p:cBhvr>
                                        <p:cTn id="29" dur="250"/>
                                        <p:tgtEl>
                                          <p:spTgt spid="12298"/>
                                        </p:tgtEl>
                                      </p:cBhvr>
                                    </p:animEffect>
                                  </p:childTnLst>
                                </p:cTn>
                              </p:par>
                            </p:childTnLst>
                          </p:cTn>
                        </p:par>
                        <p:par>
                          <p:cTn id="30" fill="hold" nodeType="afterGroup">
                            <p:stCondLst>
                              <p:cond delay="2750"/>
                            </p:stCondLst>
                            <p:childTnLst>
                              <p:par>
                                <p:cTn id="31" presetID="12" presetClass="entr" presetSubtype="4" fill="hold" grpId="0" nodeType="afterEffect">
                                  <p:stCondLst>
                                    <p:cond delay="0"/>
                                  </p:stCondLst>
                                  <p:childTnLst>
                                    <p:set>
                                      <p:cBhvr>
                                        <p:cTn id="32" dur="1" fill="hold">
                                          <p:stCondLst>
                                            <p:cond delay="0"/>
                                          </p:stCondLst>
                                        </p:cTn>
                                        <p:tgtEl>
                                          <p:spTgt spid="12294"/>
                                        </p:tgtEl>
                                        <p:attrNameLst>
                                          <p:attrName>style.visibility</p:attrName>
                                        </p:attrNameLst>
                                      </p:cBhvr>
                                      <p:to>
                                        <p:strVal val="visible"/>
                                      </p:to>
                                    </p:set>
                                    <p:animEffect transition="in" filter="slide(fromBottom)">
                                      <p:cBhvr>
                                        <p:cTn id="33" dur="750"/>
                                        <p:tgtEl>
                                          <p:spTgt spid="12294"/>
                                        </p:tgtEl>
                                      </p:cBhvr>
                                    </p:animEffect>
                                  </p:childTnLst>
                                </p:cTn>
                              </p:par>
                            </p:childTnLst>
                          </p:cTn>
                        </p:par>
                        <p:par>
                          <p:cTn id="34" fill="hold" nodeType="afterGroup">
                            <p:stCondLst>
                              <p:cond delay="3500"/>
                            </p:stCondLst>
                            <p:childTnLst>
                              <p:par>
                                <p:cTn id="35" presetID="12" presetClass="entr" presetSubtype="4" fill="hold" grpId="0" nodeType="afterEffect">
                                  <p:stCondLst>
                                    <p:cond delay="0"/>
                                  </p:stCondLst>
                                  <p:childTnLst>
                                    <p:set>
                                      <p:cBhvr>
                                        <p:cTn id="36" dur="1" fill="hold">
                                          <p:stCondLst>
                                            <p:cond delay="0"/>
                                          </p:stCondLst>
                                        </p:cTn>
                                        <p:tgtEl>
                                          <p:spTgt spid="12299"/>
                                        </p:tgtEl>
                                        <p:attrNameLst>
                                          <p:attrName>style.visibility</p:attrName>
                                        </p:attrNameLst>
                                      </p:cBhvr>
                                      <p:to>
                                        <p:strVal val="visible"/>
                                      </p:to>
                                    </p:set>
                                    <p:animEffect transition="in" filter="slide(fromBottom)">
                                      <p:cBhvr>
                                        <p:cTn id="37" dur="250"/>
                                        <p:tgtEl>
                                          <p:spTgt spid="12299"/>
                                        </p:tgtEl>
                                      </p:cBhvr>
                                    </p:animEffect>
                                  </p:childTnLst>
                                </p:cTn>
                              </p:par>
                            </p:childTnLst>
                          </p:cTn>
                        </p:par>
                        <p:par>
                          <p:cTn id="38" fill="hold" nodeType="afterGroup">
                            <p:stCondLst>
                              <p:cond delay="3750"/>
                            </p:stCondLst>
                            <p:childTnLst>
                              <p:par>
                                <p:cTn id="39" presetID="12" presetClass="entr" presetSubtype="4" fill="hold" grpId="0" nodeType="afterEffect">
                                  <p:stCondLst>
                                    <p:cond delay="0"/>
                                  </p:stCondLst>
                                  <p:childTnLst>
                                    <p:set>
                                      <p:cBhvr>
                                        <p:cTn id="40" dur="1" fill="hold">
                                          <p:stCondLst>
                                            <p:cond delay="0"/>
                                          </p:stCondLst>
                                        </p:cTn>
                                        <p:tgtEl>
                                          <p:spTgt spid="12295"/>
                                        </p:tgtEl>
                                        <p:attrNameLst>
                                          <p:attrName>style.visibility</p:attrName>
                                        </p:attrNameLst>
                                      </p:cBhvr>
                                      <p:to>
                                        <p:strVal val="visible"/>
                                      </p:to>
                                    </p:set>
                                    <p:animEffect transition="in" filter="slide(fromBottom)">
                                      <p:cBhvr>
                                        <p:cTn id="41" dur="750"/>
                                        <p:tgtEl>
                                          <p:spTgt spid="12295"/>
                                        </p:tgtEl>
                                      </p:cBhvr>
                                    </p:animEffect>
                                  </p:childTnLst>
                                </p:cTn>
                              </p:par>
                            </p:childTnLst>
                          </p:cTn>
                        </p:par>
                        <p:par>
                          <p:cTn id="42" fill="hold" nodeType="afterGroup">
                            <p:stCondLst>
                              <p:cond delay="4500"/>
                            </p:stCondLst>
                            <p:childTnLst>
                              <p:par>
                                <p:cTn id="43" presetID="12" presetClass="entr" presetSubtype="4" fill="hold" grpId="0" nodeType="afterEffect">
                                  <p:stCondLst>
                                    <p:cond delay="0"/>
                                  </p:stCondLst>
                                  <p:childTnLst>
                                    <p:set>
                                      <p:cBhvr>
                                        <p:cTn id="44" dur="1" fill="hold">
                                          <p:stCondLst>
                                            <p:cond delay="0"/>
                                          </p:stCondLst>
                                        </p:cTn>
                                        <p:tgtEl>
                                          <p:spTgt spid="12300"/>
                                        </p:tgtEl>
                                        <p:attrNameLst>
                                          <p:attrName>style.visibility</p:attrName>
                                        </p:attrNameLst>
                                      </p:cBhvr>
                                      <p:to>
                                        <p:strVal val="visible"/>
                                      </p:to>
                                    </p:set>
                                    <p:animEffect transition="in" filter="slide(fromBottom)">
                                      <p:cBhvr>
                                        <p:cTn id="45" dur="250"/>
                                        <p:tgtEl>
                                          <p:spTgt spid="12300"/>
                                        </p:tgtEl>
                                      </p:cBhvr>
                                    </p:animEffect>
                                  </p:childTnLst>
                                </p:cTn>
                              </p:par>
                            </p:childTnLst>
                          </p:cTn>
                        </p:par>
                        <p:par>
                          <p:cTn id="46" fill="hold" nodeType="afterGroup">
                            <p:stCondLst>
                              <p:cond delay="4750"/>
                            </p:stCondLst>
                            <p:childTnLst>
                              <p:par>
                                <p:cTn id="47" presetID="9" presetClass="entr" presetSubtype="0" fill="hold" grpId="0" nodeType="afterEffect">
                                  <p:stCondLst>
                                    <p:cond delay="0"/>
                                  </p:stCondLst>
                                  <p:childTnLst>
                                    <p:set>
                                      <p:cBhvr>
                                        <p:cTn id="48" dur="1" fill="hold">
                                          <p:stCondLst>
                                            <p:cond delay="0"/>
                                          </p:stCondLst>
                                        </p:cTn>
                                        <p:tgtEl>
                                          <p:spTgt spid="12303"/>
                                        </p:tgtEl>
                                        <p:attrNameLst>
                                          <p:attrName>style.visibility</p:attrName>
                                        </p:attrNameLst>
                                      </p:cBhvr>
                                      <p:to>
                                        <p:strVal val="visible"/>
                                      </p:to>
                                    </p:set>
                                    <p:animEffect transition="in" filter="dissolve">
                                      <p:cBhvr>
                                        <p:cTn id="49" dur="750"/>
                                        <p:tgtEl>
                                          <p:spTgt spid="12303"/>
                                        </p:tgtEl>
                                      </p:cBhvr>
                                    </p:animEffect>
                                  </p:childTnLst>
                                </p:cTn>
                              </p:par>
                            </p:childTnLst>
                          </p:cTn>
                        </p:par>
                        <p:par>
                          <p:cTn id="50" fill="hold">
                            <p:stCondLst>
                              <p:cond delay="5500"/>
                            </p:stCondLst>
                            <p:childTnLst>
                              <p:par>
                                <p:cTn id="51" presetID="12" presetClass="entr" presetSubtype="4" fill="hold" grpId="0" nodeType="afterEffect">
                                  <p:stCondLst>
                                    <p:cond delay="0"/>
                                  </p:stCondLst>
                                  <p:childTnLst>
                                    <p:set>
                                      <p:cBhvr>
                                        <p:cTn id="52" dur="1" fill="hold">
                                          <p:stCondLst>
                                            <p:cond delay="0"/>
                                          </p:stCondLst>
                                        </p:cTn>
                                        <p:tgtEl>
                                          <p:spTgt spid="14"/>
                                        </p:tgtEl>
                                        <p:attrNameLst>
                                          <p:attrName>style.visibility</p:attrName>
                                        </p:attrNameLst>
                                      </p:cBhvr>
                                      <p:to>
                                        <p:strVal val="visible"/>
                                      </p:to>
                                    </p:set>
                                    <p:animEffect transition="in" filter="slide(fromBottom)">
                                      <p:cBhvr>
                                        <p:cTn id="53" dur="2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animBg="1"/>
      <p:bldP spid="12292" grpId="0" animBg="1"/>
      <p:bldP spid="12293" grpId="0" animBg="1"/>
      <p:bldP spid="12294" grpId="0" animBg="1"/>
      <p:bldP spid="12295" grpId="0" animBg="1"/>
      <p:bldP spid="12296" grpId="0" animBg="1"/>
      <p:bldP spid="12297" grpId="0" animBg="1"/>
      <p:bldP spid="12298" grpId="0" animBg="1"/>
      <p:bldP spid="12299" grpId="0" animBg="1"/>
      <p:bldP spid="12300" grpId="0" animBg="1"/>
      <p:bldP spid="12303" grpId="0"/>
      <p:bldP spid="14"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72009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2412" y="1752600"/>
            <a:ext cx="8839200" cy="1643527"/>
          </a:xfrm>
          <a:prstGeom prst="rect">
            <a:avLst/>
          </a:prstGeom>
          <a:noFill/>
        </p:spPr>
        <p:txBody>
          <a:bodyPr wrap="square" rtlCol="0">
            <a:spAutoFit/>
          </a:bodyPr>
          <a:lstStyle/>
          <a:p>
            <a:pPr>
              <a:lnSpc>
                <a:spcPct val="90000"/>
              </a:lnSpc>
            </a:pPr>
            <a:r>
              <a:rPr lang="en-US" sz="2800" dirty="0" smtClean="0">
                <a:latin typeface="Verdana" panose="020B0604030504040204" pitchFamily="34" charset="0"/>
                <a:ea typeface="Verdana" panose="020B0604030504040204" pitchFamily="34" charset="0"/>
                <a:cs typeface="Verdana" panose="020B0604030504040204" pitchFamily="34" charset="0"/>
              </a:rPr>
              <a:t>Preached at:</a:t>
            </a:r>
          </a:p>
          <a:p>
            <a:pPr>
              <a:lnSpc>
                <a:spcPct val="90000"/>
              </a:lnSpc>
            </a:pPr>
            <a:endParaRPr lang="en-US" sz="2800" dirty="0">
              <a:latin typeface="Verdana" panose="020B0604030504040204" pitchFamily="34" charset="0"/>
              <a:ea typeface="Verdana" panose="020B0604030504040204" pitchFamily="34" charset="0"/>
              <a:cs typeface="Verdana" panose="020B0604030504040204" pitchFamily="34" charset="0"/>
            </a:endParaRPr>
          </a:p>
          <a:p>
            <a:pPr>
              <a:lnSpc>
                <a:spcPct val="90000"/>
              </a:lnSpc>
            </a:pPr>
            <a:r>
              <a:rPr lang="en-US" sz="2800" dirty="0" smtClean="0">
                <a:latin typeface="Verdana" panose="020B0604030504040204" pitchFamily="34" charset="0"/>
                <a:ea typeface="Verdana" panose="020B0604030504040204" pitchFamily="34" charset="0"/>
                <a:cs typeface="Verdana" panose="020B0604030504040204" pitchFamily="34" charset="0"/>
              </a:rPr>
              <a:t>Vaught Ridge – 2/16/2014</a:t>
            </a:r>
          </a:p>
          <a:p>
            <a:pPr>
              <a:lnSpc>
                <a:spcPct val="90000"/>
              </a:lnSpc>
            </a:pPr>
            <a:r>
              <a:rPr lang="en-US" sz="2800" dirty="0" smtClean="0">
                <a:latin typeface="Verdana" panose="020B0604030504040204" pitchFamily="34" charset="0"/>
                <a:ea typeface="Verdana" panose="020B0604030504040204" pitchFamily="34" charset="0"/>
                <a:cs typeface="Verdana" panose="020B0604030504040204" pitchFamily="34" charset="0"/>
              </a:rPr>
              <a:t>Providence – 2/16/2014</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3556010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1066800"/>
            <a:ext cx="12188824" cy="535531"/>
          </a:xfrm>
          <a:prstGeom prst="rect">
            <a:avLst/>
          </a:prstGeom>
          <a:noFill/>
        </p:spPr>
        <p:txBody>
          <a:bodyPr wrap="square" rtlCol="0">
            <a:spAutoFit/>
          </a:bodyPr>
          <a:lstStyle/>
          <a:p>
            <a:pPr algn="ctr">
              <a:lnSpc>
                <a:spcPct val="90000"/>
              </a:lnSpc>
            </a:pPr>
            <a:r>
              <a:rPr lang="en-US" sz="32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3200" b="1" dirty="0" smtClean="0">
                <a:latin typeface="Verdana" panose="020B0604030504040204" pitchFamily="34" charset="0"/>
                <a:ea typeface="Verdana" panose="020B0604030504040204" pitchFamily="34" charset="0"/>
                <a:cs typeface="Verdana" panose="020B0604030504040204" pitchFamily="34" charset="0"/>
              </a:rPr>
              <a:t>?</a:t>
            </a:r>
            <a:endParaRPr lang="en-US" sz="32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2" y="2438400"/>
            <a:ext cx="11734800" cy="1966692"/>
          </a:xfrm>
          <a:prstGeom prst="rect">
            <a:avLst/>
          </a:prstGeom>
          <a:noFill/>
        </p:spPr>
        <p:txBody>
          <a:bodyPr wrap="square" rtlCol="0">
            <a:spAutoFit/>
          </a:bodyPr>
          <a:lstStyle/>
          <a:p>
            <a:pP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Verdana"/>
                <a:ea typeface="Times New Roman"/>
                <a:cs typeface="Courier New"/>
              </a:rPr>
              <a:t>* Why God allows it</a:t>
            </a:r>
            <a:endParaRPr lang="en-US" sz="2800" dirty="0">
              <a:latin typeface="Verdana"/>
              <a:ea typeface="Calibri"/>
              <a:cs typeface="Times New Roman"/>
            </a:endParaRPr>
          </a:p>
          <a:p>
            <a:pP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a:latin typeface="Verdana"/>
                <a:ea typeface="Times New Roman"/>
                <a:cs typeface="Courier New"/>
              </a:rPr>
              <a:t> </a:t>
            </a:r>
            <a:endParaRPr lang="en-US" sz="2800" dirty="0">
              <a:latin typeface="Verdana"/>
              <a:ea typeface="Calibri"/>
              <a:cs typeface="Times New Roman"/>
            </a:endParaRPr>
          </a:p>
          <a:p>
            <a:pPr>
              <a:lnSpc>
                <a:spcPct val="115000"/>
              </a:lnSpc>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b="1" dirty="0" smtClean="0">
                <a:latin typeface="Verdana"/>
                <a:ea typeface="Times New Roman"/>
                <a:cs typeface="Courier New"/>
              </a:rPr>
              <a:t>* </a:t>
            </a:r>
            <a:r>
              <a:rPr lang="en-US" sz="2800" b="1" dirty="0">
                <a:latin typeface="Verdana"/>
                <a:ea typeface="Times New Roman"/>
                <a:cs typeface="Courier New"/>
              </a:rPr>
              <a:t>Why Christians can even rejoice in the midst of trials!</a:t>
            </a:r>
            <a:endParaRPr lang="en-US" sz="2800" dirty="0">
              <a:latin typeface="Verdana"/>
              <a:ea typeface="Calibri"/>
              <a:cs typeface="Times New Roman"/>
            </a:endParaRPr>
          </a:p>
          <a:p>
            <a:pPr>
              <a:lnSpc>
                <a:spcPct val="90000"/>
              </a:lnSpc>
            </a:pPr>
            <a:endParaRPr lang="en-US" sz="2800" dirty="0"/>
          </a:p>
        </p:txBody>
      </p:sp>
    </p:spTree>
    <p:extLst>
      <p:ext uri="{BB962C8B-B14F-4D97-AF65-F5344CB8AC3E}">
        <p14:creationId xmlns:p14="http://schemas.microsoft.com/office/powerpoint/2010/main" val="18169235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862048"/>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KEEPS THIS WORLD FROM BECOMING TOO </a:t>
            </a:r>
            <a:r>
              <a:rPr lang="en-US" sz="3600" b="1" dirty="0" smtClean="0">
                <a:latin typeface="Verdana" panose="020B0604030504040204" pitchFamily="34" charset="0"/>
                <a:ea typeface="Verdana" panose="020B0604030504040204" pitchFamily="34" charset="0"/>
                <a:cs typeface="Verdana" panose="020B0604030504040204" pitchFamily="34" charset="0"/>
              </a:rPr>
              <a:t>ATTRACTIVE</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smtClean="0">
                <a:latin typeface="Verdana" panose="020B0604030504040204" pitchFamily="34" charset="0"/>
                <a:ea typeface="Verdana" panose="020B0604030504040204" pitchFamily="34" charset="0"/>
                <a:cs typeface="Verdana" panose="020B0604030504040204" pitchFamily="34" charset="0"/>
              </a:rPr>
              <a:t>Phil. 3:20; Heb. 11:13</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35111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379412" y="1828800"/>
            <a:ext cx="11201400" cy="2362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altLang="en-US" sz="3200" baseline="30000" dirty="0">
                <a:latin typeface="Verdana" panose="020B0604030504040204" pitchFamily="34" charset="0"/>
                <a:ea typeface="Verdana" panose="020B0604030504040204" pitchFamily="34" charset="0"/>
                <a:cs typeface="Verdana" panose="020B0604030504040204" pitchFamily="34" charset="0"/>
              </a:rPr>
              <a:t>20 </a:t>
            </a:r>
            <a:r>
              <a:rPr lang="en-US" altLang="en-US" sz="3200" dirty="0">
                <a:latin typeface="Verdana" panose="020B0604030504040204" pitchFamily="34" charset="0"/>
                <a:ea typeface="Verdana" panose="020B0604030504040204" pitchFamily="34" charset="0"/>
                <a:cs typeface="Verdana" panose="020B0604030504040204" pitchFamily="34" charset="0"/>
              </a:rPr>
              <a:t>For our citizenship is in heaven, from which we also eagerly wait for the Savior, the Lord Jesus Christ,</a:t>
            </a:r>
          </a:p>
          <a:p>
            <a:pPr algn="r" eaLnBrk="1" hangingPunct="1">
              <a:spcBef>
                <a:spcPct val="35000"/>
              </a:spcBef>
              <a:buClr>
                <a:schemeClr val="hlink"/>
              </a:buClr>
              <a:buSzPct val="70000"/>
            </a:pPr>
            <a:r>
              <a:rPr lang="en-US" altLang="en-US" sz="3200" dirty="0">
                <a:latin typeface="Verdana" panose="020B0604030504040204" pitchFamily="34" charset="0"/>
                <a:ea typeface="Verdana" panose="020B0604030504040204" pitchFamily="34" charset="0"/>
                <a:cs typeface="Verdana" panose="020B0604030504040204" pitchFamily="34" charset="0"/>
              </a:rPr>
              <a:t>Phil. 3 (NKJ)</a:t>
            </a:r>
          </a:p>
          <a:p>
            <a:pPr eaLnBrk="1" hangingPunct="1">
              <a:spcBef>
                <a:spcPct val="35000"/>
              </a:spcBef>
              <a:buClr>
                <a:schemeClr val="hlink"/>
              </a:buClr>
              <a:buSzPct val="70000"/>
            </a:pPr>
            <a:endParaRPr lang="en-US" altLang="en-US" sz="32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593173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1812" y="1676400"/>
            <a:ext cx="11201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altLang="en-US" sz="3200" baseline="30000" dirty="0">
                <a:latin typeface="Verdana" panose="020B0604030504040204" pitchFamily="34" charset="0"/>
                <a:ea typeface="Verdana" panose="020B0604030504040204" pitchFamily="34" charset="0"/>
                <a:cs typeface="Verdana" panose="020B0604030504040204" pitchFamily="34" charset="0"/>
              </a:rPr>
              <a:t>13 </a:t>
            </a:r>
            <a:r>
              <a:rPr lang="en-US" altLang="en-US" sz="3200" dirty="0">
                <a:latin typeface="Verdana" panose="020B0604030504040204" pitchFamily="34" charset="0"/>
                <a:ea typeface="Verdana" panose="020B0604030504040204" pitchFamily="34" charset="0"/>
                <a:cs typeface="Verdana" panose="020B0604030504040204" pitchFamily="34" charset="0"/>
              </a:rPr>
              <a:t>These all died in faith, not having received the promises, but having seen them afar off were assured of them, embraced </a:t>
            </a:r>
            <a:r>
              <a:rPr lang="en-US" altLang="en-US" sz="3200" i="1" dirty="0">
                <a:latin typeface="Verdana" panose="020B0604030504040204" pitchFamily="34" charset="0"/>
                <a:ea typeface="Verdana" panose="020B0604030504040204" pitchFamily="34" charset="0"/>
                <a:cs typeface="Verdana" panose="020B0604030504040204" pitchFamily="34" charset="0"/>
              </a:rPr>
              <a:t>them</a:t>
            </a:r>
            <a:r>
              <a:rPr lang="en-US" altLang="en-US" sz="3200" dirty="0">
                <a:latin typeface="Verdana" panose="020B0604030504040204" pitchFamily="34" charset="0"/>
                <a:ea typeface="Verdana" panose="020B0604030504040204" pitchFamily="34" charset="0"/>
                <a:cs typeface="Verdana" panose="020B0604030504040204" pitchFamily="34" charset="0"/>
              </a:rPr>
              <a:t> and confessed that they were strangers and pilgrims on the earth.</a:t>
            </a:r>
          </a:p>
          <a:p>
            <a:pPr algn="r" eaLnBrk="1" hangingPunct="1">
              <a:spcBef>
                <a:spcPct val="35000"/>
              </a:spcBef>
              <a:buClr>
                <a:schemeClr val="hlink"/>
              </a:buClr>
              <a:buSzPct val="70000"/>
            </a:pPr>
            <a:r>
              <a:rPr lang="en-US" altLang="en-US" sz="3200" dirty="0">
                <a:latin typeface="Verdana" panose="020B0604030504040204" pitchFamily="34" charset="0"/>
                <a:ea typeface="Verdana" panose="020B0604030504040204" pitchFamily="34" charset="0"/>
                <a:cs typeface="Verdana" panose="020B0604030504040204" pitchFamily="34" charset="0"/>
              </a:rPr>
              <a:t>Heb. 11 (NKJ)</a:t>
            </a:r>
          </a:p>
          <a:p>
            <a:pPr eaLnBrk="1" hangingPunct="1">
              <a:spcBef>
                <a:spcPct val="35000"/>
              </a:spcBef>
              <a:buClr>
                <a:schemeClr val="hlink"/>
              </a:buClr>
              <a:buSzPct val="70000"/>
            </a:pPr>
            <a:endParaRPr lang="en-US" altLang="en-US" sz="2800" dirty="0">
              <a:solidFill>
                <a:schemeClr val="tx2"/>
              </a:solidFill>
            </a:endParaRPr>
          </a:p>
        </p:txBody>
      </p:sp>
    </p:spTree>
    <p:extLst>
      <p:ext uri="{BB962C8B-B14F-4D97-AF65-F5344CB8AC3E}">
        <p14:creationId xmlns:p14="http://schemas.microsoft.com/office/powerpoint/2010/main" val="28538243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175515"/>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CAN BRING OUT OUR </a:t>
            </a:r>
            <a:r>
              <a:rPr lang="en-US" sz="3600" b="1" dirty="0" smtClean="0">
                <a:latin typeface="Verdana" panose="020B0604030504040204" pitchFamily="34" charset="0"/>
                <a:ea typeface="Verdana" panose="020B0604030504040204" pitchFamily="34" charset="0"/>
                <a:cs typeface="Verdana" panose="020B0604030504040204" pitchFamily="34" charset="0"/>
              </a:rPr>
              <a:t>BEST</a:t>
            </a: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smtClean="0">
                <a:latin typeface="Verdana" panose="020B0604030504040204" pitchFamily="34" charset="0"/>
                <a:ea typeface="Verdana" panose="020B0604030504040204" pitchFamily="34" charset="0"/>
                <a:cs typeface="Verdana" panose="020B0604030504040204" pitchFamily="34" charset="0"/>
              </a:rPr>
              <a:t>Rom. 5:3-4</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828197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7"/>
          <p:cNvSpPr>
            <a:spLocks noChangeArrowheads="1"/>
          </p:cNvSpPr>
          <p:nvPr/>
        </p:nvSpPr>
        <p:spPr bwMode="auto">
          <a:xfrm>
            <a:off x="531812" y="1676400"/>
            <a:ext cx="11201400" cy="289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Tahoma" pitchFamily="34" charset="0"/>
                <a:ea typeface="MS PGothic" pitchFamily="34" charset="-128"/>
              </a:defRPr>
            </a:lvl1pPr>
            <a:lvl2pPr marL="742950" indent="-285750">
              <a:defRPr>
                <a:solidFill>
                  <a:schemeClr val="tx1"/>
                </a:solidFill>
                <a:latin typeface="Tahoma" pitchFamily="34" charset="0"/>
                <a:ea typeface="MS PGothic" pitchFamily="34" charset="-128"/>
              </a:defRPr>
            </a:lvl2pPr>
            <a:lvl3pPr marL="1143000" indent="-228600">
              <a:defRPr>
                <a:solidFill>
                  <a:schemeClr val="tx1"/>
                </a:solidFill>
                <a:latin typeface="Tahoma" pitchFamily="34" charset="0"/>
                <a:ea typeface="MS PGothic" pitchFamily="34" charset="-128"/>
              </a:defRPr>
            </a:lvl3pPr>
            <a:lvl4pPr marL="1600200" indent="-228600">
              <a:defRPr>
                <a:solidFill>
                  <a:schemeClr val="tx1"/>
                </a:solidFill>
                <a:latin typeface="Tahoma" pitchFamily="34" charset="0"/>
                <a:ea typeface="MS PGothic" pitchFamily="34" charset="-128"/>
              </a:defRPr>
            </a:lvl4pPr>
            <a:lvl5pPr marL="2057400" indent="-228600">
              <a:defRPr>
                <a:solidFill>
                  <a:schemeClr val="tx1"/>
                </a:solidFill>
                <a:latin typeface="Tahoma" pitchFamily="34" charset="0"/>
                <a:ea typeface="MS PGothic" pitchFamily="34" charset="-128"/>
              </a:defRPr>
            </a:lvl5pPr>
            <a:lvl6pPr marL="2514600" indent="-228600" eaLnBrk="0" fontAlgn="base" hangingPunct="0">
              <a:spcBef>
                <a:spcPct val="0"/>
              </a:spcBef>
              <a:spcAft>
                <a:spcPct val="0"/>
              </a:spcAft>
              <a:defRPr>
                <a:solidFill>
                  <a:schemeClr val="tx1"/>
                </a:solidFill>
                <a:latin typeface="Tahoma" pitchFamily="34" charset="0"/>
                <a:ea typeface="MS PGothic" pitchFamily="34" charset="-128"/>
              </a:defRPr>
            </a:lvl6pPr>
            <a:lvl7pPr marL="2971800" indent="-228600" eaLnBrk="0" fontAlgn="base" hangingPunct="0">
              <a:spcBef>
                <a:spcPct val="0"/>
              </a:spcBef>
              <a:spcAft>
                <a:spcPct val="0"/>
              </a:spcAft>
              <a:defRPr>
                <a:solidFill>
                  <a:schemeClr val="tx1"/>
                </a:solidFill>
                <a:latin typeface="Tahoma" pitchFamily="34" charset="0"/>
                <a:ea typeface="MS PGothic" pitchFamily="34" charset="-128"/>
              </a:defRPr>
            </a:lvl7pPr>
            <a:lvl8pPr marL="3429000" indent="-228600" eaLnBrk="0" fontAlgn="base" hangingPunct="0">
              <a:spcBef>
                <a:spcPct val="0"/>
              </a:spcBef>
              <a:spcAft>
                <a:spcPct val="0"/>
              </a:spcAft>
              <a:defRPr>
                <a:solidFill>
                  <a:schemeClr val="tx1"/>
                </a:solidFill>
                <a:latin typeface="Tahoma" pitchFamily="34" charset="0"/>
                <a:ea typeface="MS PGothic" pitchFamily="34" charset="-128"/>
              </a:defRPr>
            </a:lvl8pPr>
            <a:lvl9pPr marL="3886200" indent="-228600" eaLnBrk="0" fontAlgn="base" hangingPunct="0">
              <a:spcBef>
                <a:spcPct val="0"/>
              </a:spcBef>
              <a:spcAft>
                <a:spcPct val="0"/>
              </a:spcAft>
              <a:defRPr>
                <a:solidFill>
                  <a:schemeClr val="tx1"/>
                </a:solidFill>
                <a:latin typeface="Tahoma" pitchFamily="34" charset="0"/>
                <a:ea typeface="MS PGothic" pitchFamily="34" charset="-128"/>
              </a:defRPr>
            </a:lvl9pPr>
          </a:lstStyle>
          <a:p>
            <a:r>
              <a:rPr lang="en-US" sz="3200" baseline="30000" dirty="0" smtClean="0">
                <a:latin typeface="Verdana" panose="020B0604030504040204" pitchFamily="34" charset="0"/>
                <a:ea typeface="Verdana" panose="020B0604030504040204" pitchFamily="34" charset="0"/>
                <a:cs typeface="Verdana" panose="020B0604030504040204" pitchFamily="34" charset="0"/>
              </a:rPr>
              <a:t>3 </a:t>
            </a:r>
            <a:r>
              <a:rPr lang="en-US" sz="3200" dirty="0" smtClean="0">
                <a:latin typeface="Verdana" panose="020B0604030504040204" pitchFamily="34" charset="0"/>
                <a:ea typeface="Verdana" panose="020B0604030504040204" pitchFamily="34" charset="0"/>
                <a:cs typeface="Verdana" panose="020B0604030504040204" pitchFamily="34" charset="0"/>
              </a:rPr>
              <a:t>More </a:t>
            </a:r>
            <a:r>
              <a:rPr lang="en-US" sz="3200" dirty="0">
                <a:latin typeface="Verdana" panose="020B0604030504040204" pitchFamily="34" charset="0"/>
                <a:ea typeface="Verdana" panose="020B0604030504040204" pitchFamily="34" charset="0"/>
                <a:cs typeface="Verdana" panose="020B0604030504040204" pitchFamily="34" charset="0"/>
              </a:rPr>
              <a:t>than that, we rejoice in our sufferings, knowing that suffering produces endurance,</a:t>
            </a:r>
          </a:p>
          <a:p>
            <a:r>
              <a:rPr lang="en-US" sz="3200" baseline="30000" dirty="0" smtClean="0">
                <a:latin typeface="Verdana" panose="020B0604030504040204" pitchFamily="34" charset="0"/>
                <a:ea typeface="Verdana" panose="020B0604030504040204" pitchFamily="34" charset="0"/>
                <a:cs typeface="Verdana" panose="020B0604030504040204" pitchFamily="34" charset="0"/>
              </a:rPr>
              <a:t>4 </a:t>
            </a:r>
            <a:r>
              <a:rPr lang="en-US" sz="3200" dirty="0" smtClean="0">
                <a:latin typeface="Verdana" panose="020B0604030504040204" pitchFamily="34" charset="0"/>
                <a:ea typeface="Verdana" panose="020B0604030504040204" pitchFamily="34" charset="0"/>
                <a:cs typeface="Verdana" panose="020B0604030504040204" pitchFamily="34" charset="0"/>
              </a:rPr>
              <a:t>and </a:t>
            </a:r>
            <a:r>
              <a:rPr lang="en-US" sz="3200" dirty="0">
                <a:latin typeface="Verdana" panose="020B0604030504040204" pitchFamily="34" charset="0"/>
                <a:ea typeface="Verdana" panose="020B0604030504040204" pitchFamily="34" charset="0"/>
                <a:cs typeface="Verdana" panose="020B0604030504040204" pitchFamily="34" charset="0"/>
              </a:rPr>
              <a:t>endurance produces character, and character produces hope,</a:t>
            </a:r>
          </a:p>
          <a:p>
            <a:pPr algn="r" eaLnBrk="1" hangingPunct="1">
              <a:spcBef>
                <a:spcPct val="35000"/>
              </a:spcBef>
              <a:buClr>
                <a:schemeClr val="hlink"/>
              </a:buClr>
              <a:buSzPct val="70000"/>
            </a:pPr>
            <a:r>
              <a:rPr lang="en-US" altLang="en-US" sz="3200" dirty="0" smtClean="0">
                <a:latin typeface="Verdana" panose="020B0604030504040204" pitchFamily="34" charset="0"/>
                <a:ea typeface="Verdana" panose="020B0604030504040204" pitchFamily="34" charset="0"/>
                <a:cs typeface="Verdana" panose="020B0604030504040204" pitchFamily="34" charset="0"/>
              </a:rPr>
              <a:t>Rom. 5 (ESV)</a:t>
            </a:r>
            <a:endParaRPr lang="en-US" altLang="en-US" sz="3200" dirty="0">
              <a:latin typeface="Verdana" panose="020B0604030504040204" pitchFamily="34" charset="0"/>
              <a:ea typeface="Verdana" panose="020B0604030504040204" pitchFamily="34" charset="0"/>
              <a:cs typeface="Verdana" panose="020B0604030504040204" pitchFamily="34" charset="0"/>
            </a:endParaRPr>
          </a:p>
          <a:p>
            <a:pPr eaLnBrk="1" hangingPunct="1">
              <a:spcBef>
                <a:spcPct val="35000"/>
              </a:spcBef>
              <a:buClr>
                <a:schemeClr val="hlink"/>
              </a:buClr>
              <a:buSzPct val="70000"/>
            </a:pPr>
            <a:endParaRPr lang="en-US" altLang="en-US" sz="2800" dirty="0">
              <a:solidFill>
                <a:schemeClr val="tx2"/>
              </a:solidFill>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2178031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Box 8"/>
          <p:cNvSpPr txBox="1"/>
          <p:nvPr/>
        </p:nvSpPr>
        <p:spPr>
          <a:xfrm>
            <a:off x="1" y="346776"/>
            <a:ext cx="12188824" cy="646331"/>
          </a:xfrm>
          <a:prstGeom prst="rect">
            <a:avLst/>
          </a:prstGeom>
          <a:noFill/>
        </p:spPr>
        <p:txBody>
          <a:bodyPr wrap="square" rtlCol="0">
            <a:spAutoFit/>
          </a:bodyPr>
          <a:lstStyle/>
          <a:p>
            <a:pPr algn="ctr">
              <a:lnSpc>
                <a:spcPct val="90000"/>
              </a:lnSpc>
            </a:pPr>
            <a:r>
              <a:rPr lang="en-US" sz="4000" b="1" dirty="0">
                <a:latin typeface="Verdana" panose="020B0604030504040204" pitchFamily="34" charset="0"/>
                <a:ea typeface="Verdana" panose="020B0604030504040204" pitchFamily="34" charset="0"/>
                <a:cs typeface="Verdana" panose="020B0604030504040204" pitchFamily="34" charset="0"/>
              </a:rPr>
              <a:t>Why Does God Allow So Much Suffering</a:t>
            </a:r>
            <a:r>
              <a:rPr lang="en-US" sz="4000" b="1" dirty="0" smtClean="0">
                <a:latin typeface="Verdana" panose="020B0604030504040204" pitchFamily="34" charset="0"/>
                <a:ea typeface="Verdana" panose="020B0604030504040204" pitchFamily="34" charset="0"/>
                <a:cs typeface="Verdana" panose="020B0604030504040204" pitchFamily="34" charset="0"/>
              </a:rPr>
              <a:t>?</a:t>
            </a:r>
            <a:endParaRPr lang="en-US" sz="4000" dirty="0">
              <a:latin typeface="Verdana" panose="020B0604030504040204" pitchFamily="34" charset="0"/>
              <a:ea typeface="Verdana" panose="020B0604030504040204" pitchFamily="34" charset="0"/>
              <a:cs typeface="Verdana" panose="020B0604030504040204" pitchFamily="34" charset="0"/>
            </a:endParaRPr>
          </a:p>
        </p:txBody>
      </p:sp>
      <p:sp>
        <p:nvSpPr>
          <p:cNvPr id="10" name="TextBox 9"/>
          <p:cNvSpPr txBox="1"/>
          <p:nvPr/>
        </p:nvSpPr>
        <p:spPr>
          <a:xfrm>
            <a:off x="227013" y="2895600"/>
            <a:ext cx="11734800" cy="1862048"/>
          </a:xfrm>
          <a:prstGeom prst="rect">
            <a:avLst/>
          </a:prstGeom>
          <a:noFill/>
        </p:spPr>
        <p:txBody>
          <a:bodyPr wrap="square" rtlCol="0">
            <a:spAutoFit/>
          </a:bodyPr>
          <a:lstStyle/>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3600" b="1" dirty="0">
                <a:latin typeface="Verdana" panose="020B0604030504040204" pitchFamily="34" charset="0"/>
                <a:ea typeface="Verdana" panose="020B0604030504040204" pitchFamily="34" charset="0"/>
                <a:cs typeface="Verdana" panose="020B0604030504040204" pitchFamily="34" charset="0"/>
              </a:rPr>
              <a:t>SUFFERING GIVES AN OCCASION TO SILENCE THE ENEMIES OF GOD</a:t>
            </a:r>
            <a:endParaRPr lang="en-US" sz="3600" dirty="0">
              <a:latin typeface="Verdana" panose="020B0604030504040204" pitchFamily="34" charset="0"/>
              <a:ea typeface="Verdana" panose="020B0604030504040204" pitchFamily="34" charset="0"/>
              <a:cs typeface="Verdana" panose="020B0604030504040204" pitchFamily="34" charset="0"/>
            </a:endParaRPr>
          </a:p>
          <a:p>
            <a:pPr algn="ctr">
              <a:lnSpc>
                <a:spcPct val="115000"/>
              </a:lnSpc>
              <a:buSzPct val="125000"/>
              <a:tabLst>
                <a:tab pos="581660" algn="l"/>
                <a:tab pos="1163320" algn="l"/>
                <a:tab pos="1744980" algn="l"/>
                <a:tab pos="2326640" algn="l"/>
                <a:tab pos="2908300" algn="l"/>
                <a:tab pos="3489960" algn="l"/>
                <a:tab pos="4071620" algn="l"/>
                <a:tab pos="4653280" algn="l"/>
                <a:tab pos="5234940" algn="l"/>
                <a:tab pos="5816600" algn="l"/>
                <a:tab pos="6398260" algn="l"/>
                <a:tab pos="6979920" algn="l"/>
                <a:tab pos="7561580" algn="l"/>
                <a:tab pos="8143240" algn="l"/>
                <a:tab pos="8724900" algn="l"/>
                <a:tab pos="9306560" algn="l"/>
              </a:tabLst>
            </a:pPr>
            <a:r>
              <a:rPr lang="en-US" sz="2800" dirty="0" smtClean="0">
                <a:latin typeface="Verdana" panose="020B0604030504040204" pitchFamily="34" charset="0"/>
                <a:ea typeface="Verdana" panose="020B0604030504040204" pitchFamily="34" charset="0"/>
                <a:cs typeface="Verdana" panose="020B0604030504040204" pitchFamily="34" charset="0"/>
              </a:rPr>
              <a:t>1 Pet. 2:15</a:t>
            </a:r>
            <a:endParaRPr lang="en-US" sz="2800" dirty="0">
              <a:latin typeface="Verdana" panose="020B0604030504040204" pitchFamily="34" charset="0"/>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3274739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TS102804895">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9050">
          <a:miter lim="800000"/>
        </a:ln>
      </a:spPr>
      <a:bodyPr/>
      <a:lstStyle/>
      <a:style>
        <a:lnRef idx="1">
          <a:schemeClr val="accent1"/>
        </a:lnRef>
        <a:fillRef idx="0">
          <a:schemeClr val="accent1"/>
        </a:fillRef>
        <a:effectRef idx="0">
          <a:schemeClr val="accent1"/>
        </a:effectRef>
        <a:fontRef idx="minor">
          <a:schemeClr val="tx1"/>
        </a:fontRef>
      </a:style>
    </a:lnDef>
    <a:txDef>
      <a:spPr>
        <a:noFill/>
      </a:spPr>
      <a:bodyPr wrap="none" rtlCol="0">
        <a:spAutoFit/>
      </a:bodyPr>
      <a:lstStyle>
        <a:defPPr>
          <a:lnSpc>
            <a:spcPct val="90000"/>
          </a:lnSpc>
          <a:defRPr sz="2800"/>
        </a:defPPr>
      </a:lstStyle>
    </a:txDef>
  </a:objectDefaults>
  <a:extraClrSchemeLst/>
</a:theme>
</file>

<file path=ppt/theme/theme2.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ppt/theme/theme3.xml><?xml version="1.0" encoding="utf-8"?>
<a:theme xmlns:a="http://schemas.openxmlformats.org/drawingml/2006/main" name="Office Theme">
  <a:themeElements>
    <a:clrScheme name="RedRadial_16x9">
      <a:dk1>
        <a:sysClr val="windowText" lastClr="000000"/>
      </a:dk1>
      <a:lt1>
        <a:sysClr val="window" lastClr="FFFFFF"/>
      </a:lt1>
      <a:dk2>
        <a:srgbClr val="960000"/>
      </a:dk2>
      <a:lt2>
        <a:srgbClr val="BCB49E"/>
      </a:lt2>
      <a:accent1>
        <a:srgbClr val="DDA859"/>
      </a:accent1>
      <a:accent2>
        <a:srgbClr val="968A68"/>
      </a:accent2>
      <a:accent3>
        <a:srgbClr val="D3432B"/>
      </a:accent3>
      <a:accent4>
        <a:srgbClr val="BD9B47"/>
      </a:accent4>
      <a:accent5>
        <a:srgbClr val="618F91"/>
      </a:accent5>
      <a:accent6>
        <a:srgbClr val="DD7323"/>
      </a:accent6>
      <a:hlink>
        <a:srgbClr val="DDA859"/>
      </a:hlink>
      <a:folHlink>
        <a:srgbClr val="968A68"/>
      </a:folHlink>
    </a:clrScheme>
    <a:fontScheme name="Cambria">
      <a:maj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mbri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Extreme Shadow">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threePt" dir="tl">
              <a:rot lat="0" lon="0" rev="19800000"/>
            </a:lightRig>
          </a:scene3d>
          <a:sp3d prstMaterial="plastic">
            <a:bevelT w="25400" h="1905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38100" h="31750"/>
          </a:sp3d>
        </a:effectStyle>
      </a:effectStyleLst>
      <a:bgFillStyleLst>
        <a:solidFill>
          <a:schemeClr val="phClr"/>
        </a:solidFill>
        <a:gradFill rotWithShape="1">
          <a:gsLst>
            <a:gs pos="0">
              <a:schemeClr val="phClr">
                <a:tint val="100000"/>
                <a:shade val="80000"/>
                <a:satMod val="100000"/>
              </a:schemeClr>
            </a:gs>
            <a:gs pos="65000">
              <a:schemeClr val="phClr">
                <a:tint val="100000"/>
                <a:shade val="40000"/>
                <a:satMod val="100000"/>
              </a:schemeClr>
            </a:gs>
            <a:gs pos="100000">
              <a:schemeClr val="phClr">
                <a:shade val="5000"/>
                <a:satMod val="100000"/>
              </a:schemeClr>
            </a:gs>
          </a:gsLst>
          <a:path path="circle">
            <a:fillToRect l="25000" t="25000" r="25000" b="25000"/>
          </a:path>
        </a:gradFill>
        <a:gradFill flip="none" rotWithShape="1">
          <a:gsLst>
            <a:gs pos="17000">
              <a:schemeClr val="phClr"/>
            </a:gs>
            <a:gs pos="71000">
              <a:schemeClr val="phClr">
                <a:tint val="100000"/>
                <a:shade val="40000"/>
                <a:satMod val="100000"/>
              </a:schemeClr>
            </a:gs>
            <a:gs pos="100000">
              <a:schemeClr val="phClr">
                <a:shade val="5000"/>
                <a:satMod val="100000"/>
              </a:schemeClr>
            </a:gs>
          </a:gsLst>
          <a:path path="circle">
            <a:fillToRect l="50000" t="50000" r="50000" b="50000"/>
          </a:path>
          <a:tileRect/>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0A765CE0-A8A0-42E0-82D2-3F870DB4D5F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TS102804895</Template>
  <TotalTime>0</TotalTime>
  <Words>1106</Words>
  <Application>Microsoft Office PowerPoint</Application>
  <PresentationFormat>Custom</PresentationFormat>
  <Paragraphs>100</Paragraphs>
  <Slides>29</Slides>
  <Notes>1</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TS102804895</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GOD’S SIMPLE PLAN FOR SALVATION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Why God Allows Suffering</dc:title>
  <dc:creator/>
  <cp:lastModifiedBy/>
  <cp:revision>1</cp:revision>
  <dcterms:created xsi:type="dcterms:W3CDTF">2014-02-15T13:09:24Z</dcterms:created>
  <dcterms:modified xsi:type="dcterms:W3CDTF">2014-02-17T00:26:38Z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TC028048959991</vt:lpwstr>
  </property>
</Properties>
</file>