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0"/>
  </p:notesMasterIdLst>
  <p:sldIdLst>
    <p:sldId id="259" r:id="rId4"/>
    <p:sldId id="257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5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9FE8A-E1E0-4CC1-9BDA-022181C0E2A1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D4E6B-0703-4B04-B493-B7D2754A9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6BF-088B-445A-B725-5264118EC6F8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7406-B8D5-4154-903C-7315DF0C73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1C87-13DC-449A-83DE-D11423F062E4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D09-15AB-4117-92AC-4706FBBC8B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74F-273E-41AB-B6EA-726A5C35CC0A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913-6856-46C1-8567-F4D81776D0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6BF-088B-445A-B725-5264118EC6F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7406-B8D5-4154-903C-7315DF0C736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3192-0DF7-45CE-B786-B56B12733F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3A2D-8824-4A5E-AE01-66D67161D94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5C1C-8890-46FF-BFED-32C1836133F6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711B-6F01-45F0-84F2-3C7FDCF23315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483B-2BD3-435A-AEAC-4BD7D93F850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12A7-1F47-4A2C-AE88-5D7BE554366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438-FB4C-40AF-93B6-7108CA5D400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846-861B-4C49-8CB6-476678CB351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C320-0593-40EE-987C-5BE7BED3478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6A89-D98A-486B-9508-094BA23D4CCC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C16-8772-46E0-82C1-CC90FAFC3F8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5AB3-74BD-4C70-A864-EE95FF20055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6872-CE5E-434E-997B-6FF41D0C6D5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AE51-3C79-44E4-94F0-CEA2DB10B1A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3192-0DF7-45CE-B786-B56B12733F98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3A2D-8824-4A5E-AE01-66D67161D9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06-48F9-40B9-B1AB-A26F4CBE679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A07E-E8BC-473C-88E5-7D211D671EF1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1C87-13DC-449A-83DE-D11423F062E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D09-15AB-4117-92AC-4706FBBC8B52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74F-273E-41AB-B6EA-726A5C35CC0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913-6856-46C1-8567-F4D81776D069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5C1C-8890-46FF-BFED-32C1836133F6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711B-6F01-45F0-84F2-3C7FDCF233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483B-2BD3-435A-AEAC-4BD7D93F8503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12A7-1F47-4A2C-AE88-5D7BE55436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438-FB4C-40AF-93B6-7108CA5D400D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846-861B-4C49-8CB6-476678CB35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C320-0593-40EE-987C-5BE7BED34787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6A89-D98A-486B-9508-094BA23D4C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C16-8772-46E0-82C1-CC90FAFC3F8D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5AB3-74BD-4C70-A864-EE95FF2005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6872-CE5E-434E-997B-6FF41D0C6D59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AE51-3C79-44E4-94F0-CEA2DB10B1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06-48F9-40B9-B1AB-A26F4CBE6790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A07E-E8BC-473C-88E5-7D211D671E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5C99A-F73A-432A-85B1-312DADD756CC}" type="datetimeFigureOut">
              <a:rPr lang="fr-FR"/>
              <a:pPr>
                <a:defRPr/>
              </a:pPr>
              <a:t>09/02/2014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FFF8F-3BF2-4366-A113-EE50197A4C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5C99A-F73A-432A-85B1-312DADD756C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09/02/2014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FFF8F-3BF2-4366-A113-EE50197A4CE7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524000" y="5334000"/>
            <a:ext cx="6205538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“Thy People Shall be Willing”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019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Matt.22:41-46   -   Psalm 110:1-4</a:t>
            </a:r>
            <a:endParaRPr lang="en-US" sz="24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019800" cy="7969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 Willing People,  </a:t>
            </a:r>
            <a:r>
              <a:rPr lang="en-US" sz="3600" b="1" dirty="0" smtClean="0">
                <a:solidFill>
                  <a:srgbClr val="C00000"/>
                </a:solidFill>
              </a:rPr>
              <a:t>Ps.110:3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48250"/>
          </a:xfrm>
        </p:spPr>
        <p:txBody>
          <a:bodyPr/>
          <a:lstStyle/>
          <a:p>
            <a:r>
              <a:rPr lang="en-US" dirty="0" smtClean="0">
                <a:solidFill>
                  <a:srgbClr val="325576"/>
                </a:solidFill>
              </a:rPr>
              <a:t>NKJ   “shall be volunteers”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NAS  “will volunteer freely”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ASV  “offer themselves willingly”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ESV  “will offer themselves freely”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Properly (abstractly) spontaneity, or (adjectively) spontaneous; also (concretely) a spontaneous or (by inference, in plural) abundant gift: - free (-will) offering, freely, plentiful, voluntary (-</a:t>
            </a:r>
            <a:r>
              <a:rPr lang="en-US" dirty="0" err="1" smtClean="0">
                <a:solidFill>
                  <a:srgbClr val="325576"/>
                </a:solidFill>
              </a:rPr>
              <a:t>ily</a:t>
            </a:r>
            <a:r>
              <a:rPr lang="en-US" dirty="0" smtClean="0">
                <a:solidFill>
                  <a:srgbClr val="325576"/>
                </a:solidFill>
              </a:rPr>
              <a:t>, offering), willing (-</a:t>
            </a:r>
            <a:r>
              <a:rPr lang="en-US" dirty="0" err="1" smtClean="0">
                <a:solidFill>
                  <a:srgbClr val="325576"/>
                </a:solidFill>
              </a:rPr>
              <a:t>ly</a:t>
            </a:r>
            <a:r>
              <a:rPr lang="en-US" dirty="0" smtClean="0">
                <a:solidFill>
                  <a:srgbClr val="325576"/>
                </a:solidFill>
              </a:rPr>
              <a:t>, offering).    </a:t>
            </a:r>
            <a:r>
              <a:rPr lang="en-US" dirty="0" smtClean="0"/>
              <a:t>Voluntariness, free-will offering</a:t>
            </a: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796925"/>
          </a:xfrm>
        </p:spPr>
        <p:txBody>
          <a:bodyPr/>
          <a:lstStyle/>
          <a:p>
            <a:r>
              <a:rPr lang="en-US" b="1" dirty="0" smtClean="0"/>
              <a:t>Willing People Taught Many Places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48250"/>
          </a:xfrm>
        </p:spPr>
        <p:txBody>
          <a:bodyPr/>
          <a:lstStyle/>
          <a:p>
            <a:r>
              <a:rPr lang="en-US" dirty="0" smtClean="0">
                <a:solidFill>
                  <a:srgbClr val="325576"/>
                </a:solidFill>
              </a:rPr>
              <a:t>Judges 5:2, 9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Isaiah 1:18-19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John 10:4, 26-27  </a:t>
            </a:r>
            <a:r>
              <a:rPr lang="en-US" dirty="0" smtClean="0">
                <a:solidFill>
                  <a:srgbClr val="C00000"/>
                </a:solidFill>
              </a:rPr>
              <a:t>Follow, not driven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Luke 9:23   </a:t>
            </a:r>
            <a:r>
              <a:rPr lang="en-US" dirty="0" smtClean="0">
                <a:solidFill>
                  <a:srgbClr val="C00000"/>
                </a:solidFill>
              </a:rPr>
              <a:t>Taken upon heart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Romans 12:1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Hebrews 13:18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Revelation 7:3    </a:t>
            </a:r>
            <a:r>
              <a:rPr lang="en-US" dirty="0" smtClean="0">
                <a:solidFill>
                  <a:srgbClr val="C00000"/>
                </a:solidFill>
              </a:rPr>
              <a:t>Contrast</a:t>
            </a:r>
            <a:r>
              <a:rPr lang="en-US" dirty="0" smtClean="0">
                <a:solidFill>
                  <a:srgbClr val="325576"/>
                </a:solidFill>
              </a:rPr>
              <a:t>   Revelation 13:16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Revelation 14:4</a:t>
            </a: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796925"/>
          </a:xfrm>
        </p:spPr>
        <p:txBody>
          <a:bodyPr/>
          <a:lstStyle/>
          <a:p>
            <a:r>
              <a:rPr lang="en-US" b="1" dirty="0" smtClean="0"/>
              <a:t>Specific Areas To Be Willing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48250"/>
          </a:xfrm>
        </p:spPr>
        <p:txBody>
          <a:bodyPr/>
          <a:lstStyle/>
          <a:p>
            <a:r>
              <a:rPr lang="en-US" dirty="0" smtClean="0">
                <a:solidFill>
                  <a:srgbClr val="325576"/>
                </a:solidFill>
              </a:rPr>
              <a:t>Philemon 11-16     </a:t>
            </a:r>
            <a:r>
              <a:rPr lang="en-US" dirty="0" smtClean="0">
                <a:solidFill>
                  <a:srgbClr val="C00000"/>
                </a:solidFill>
              </a:rPr>
              <a:t>Forgiveness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Romans 1:15      </a:t>
            </a:r>
            <a:r>
              <a:rPr lang="en-US" dirty="0" smtClean="0">
                <a:solidFill>
                  <a:srgbClr val="C00000"/>
                </a:solidFill>
              </a:rPr>
              <a:t>Preaching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1 Thessalonians 2:8      </a:t>
            </a:r>
            <a:r>
              <a:rPr lang="en-US" dirty="0" smtClean="0">
                <a:solidFill>
                  <a:srgbClr val="C00000"/>
                </a:solidFill>
              </a:rPr>
              <a:t>Sacrifices and Preaching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1 Timothy 6:18    </a:t>
            </a:r>
            <a:r>
              <a:rPr lang="en-US" dirty="0" smtClean="0">
                <a:solidFill>
                  <a:srgbClr val="C00000"/>
                </a:solidFill>
              </a:rPr>
              <a:t>Share Our Blessings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Isaiah 6:8      </a:t>
            </a:r>
            <a:r>
              <a:rPr lang="en-US" dirty="0" smtClean="0">
                <a:solidFill>
                  <a:srgbClr val="C00000"/>
                </a:solidFill>
              </a:rPr>
              <a:t>Here Am I Send Me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Exodus 35:5, 21, 29    </a:t>
            </a:r>
            <a:r>
              <a:rPr lang="en-US" dirty="0" smtClean="0">
                <a:solidFill>
                  <a:srgbClr val="C00000"/>
                </a:solidFill>
              </a:rPr>
              <a:t>     O.T. Giving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2 Corinthians 8:1-5,12    </a:t>
            </a:r>
            <a:r>
              <a:rPr lang="en-US" dirty="0" smtClean="0">
                <a:solidFill>
                  <a:srgbClr val="C00000"/>
                </a:solidFill>
              </a:rPr>
              <a:t>N.T. Giving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1 Peter 5:1-2     </a:t>
            </a:r>
            <a:r>
              <a:rPr lang="en-US" dirty="0" smtClean="0">
                <a:solidFill>
                  <a:srgbClr val="C00000"/>
                </a:solidFill>
              </a:rPr>
              <a:t>Elders in the Church</a:t>
            </a: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796925"/>
          </a:xfrm>
        </p:spPr>
        <p:txBody>
          <a:bodyPr/>
          <a:lstStyle/>
          <a:p>
            <a:r>
              <a:rPr lang="en-US" b="1" dirty="0" smtClean="0"/>
              <a:t>God Works In Our Hearts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334000"/>
          </a:xfrm>
        </p:spPr>
        <p:txBody>
          <a:bodyPr/>
          <a:lstStyle/>
          <a:p>
            <a:r>
              <a:rPr lang="en-US" dirty="0" smtClean="0">
                <a:solidFill>
                  <a:srgbClr val="325576"/>
                </a:solidFill>
              </a:rPr>
              <a:t>Philippians 2:12-13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Psalm 110:3  Compelled, Motivated, Stirred up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Thy Power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King of kings and Lord of lords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The Judge that has the Power to Destroy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Beauties of Holiness   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His Holiness  /  Our Opportunity to be Holy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Our High Priest, Our Savior </a:t>
            </a:r>
          </a:p>
          <a:p>
            <a:r>
              <a:rPr lang="en-US" dirty="0" smtClean="0">
                <a:solidFill>
                  <a:srgbClr val="325576"/>
                </a:solidFill>
              </a:rPr>
              <a:t>The Hope of Heaven</a:t>
            </a:r>
          </a:p>
          <a:p>
            <a:endParaRPr lang="en-US" dirty="0" smtClean="0">
              <a:solidFill>
                <a:srgbClr val="325576"/>
              </a:solidFill>
            </a:endParaRPr>
          </a:p>
          <a:p>
            <a:endParaRPr lang="en-US" dirty="0" smtClean="0">
              <a:solidFill>
                <a:srgbClr val="325576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50292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Hear the Gospel of Christ,  Acts 18:8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Believe in Jesus Christ   Rom.5:1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Repent and Turn to God,  Luke 24:47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Confess Jesus Before Men,  Acts 8:37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100" dirty="0" smtClean="0">
                <a:solidFill>
                  <a:schemeClr val="tx1"/>
                </a:solidFill>
              </a:rPr>
              <a:t>Be Baptized for the Remission of Sins, Ac.2:38</a:t>
            </a:r>
          </a:p>
          <a:p>
            <a:pPr marL="609600" indent="-609600" eaLnBrk="1" hangingPunct="1">
              <a:buFontTx/>
              <a:buNone/>
            </a:pPr>
            <a:r>
              <a:rPr lang="en-US" sz="3100" dirty="0" smtClean="0">
                <a:solidFill>
                  <a:schemeClr val="tx1"/>
                </a:solidFill>
              </a:rPr>
              <a:t>        ---------------------------------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C00000"/>
                </a:solidFill>
              </a:rPr>
              <a:t>Be Thou Faithful Unto Death,  Rev.2:10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3100" dirty="0" smtClean="0">
                <a:solidFill>
                  <a:srgbClr val="C00000"/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8610600" cy="914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TW_TwoJackL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W_TwoJackL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2C21E3-661E-4DD8-AE05-0276FD7FD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TW_TwoJackLake</Template>
  <TotalTime>129</TotalTime>
  <Words>301</Words>
  <Application>Microsoft Office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TW_TwoJackLake</vt:lpstr>
      <vt:lpstr>1_TW_TwoJackLake</vt:lpstr>
      <vt:lpstr>Slide 1</vt:lpstr>
      <vt:lpstr>A Willing People,  Ps.110:3</vt:lpstr>
      <vt:lpstr>Willing People Taught Many Places</vt:lpstr>
      <vt:lpstr>Specific Areas To Be Willing</vt:lpstr>
      <vt:lpstr>God Works In Our Hearts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 People Shall Be Willing</dc:title>
  <dc:creator>Owner</dc:creator>
  <cp:keywords/>
  <cp:lastModifiedBy>Danny McKibben</cp:lastModifiedBy>
  <cp:revision>16</cp:revision>
  <dcterms:created xsi:type="dcterms:W3CDTF">2014-02-09T19:22:38Z</dcterms:created>
  <dcterms:modified xsi:type="dcterms:W3CDTF">2014-02-09T22:45:11Z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TC103815419990</vt:lpwstr>
  </property>
</Properties>
</file>