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2" r:id="rId3"/>
    <p:sldId id="256" r:id="rId4"/>
    <p:sldId id="263" r:id="rId5"/>
    <p:sldId id="258" r:id="rId6"/>
    <p:sldId id="264" r:id="rId7"/>
    <p:sldId id="260" r:id="rId8"/>
    <p:sldId id="261" r:id="rId9"/>
    <p:sldId id="265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F8CF9-237B-429E-B809-E14FF8B21BC6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1EDB-259D-4DE4-867C-CD7D7C00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7246-7618-4B9C-8ABD-C8EFA977EB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457AA6-5B4F-4A0A-A8A9-E47ADC08B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8E60-B121-4CB7-82CE-30A9210DB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FD63-297B-48CE-BA95-9C97D5F8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A8F70-6C8C-4AF0-B490-5A21B8F93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04121-9B5A-4D44-A241-B525A8946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EF3D0-7236-4F37-A325-66EDDC10F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1771-2D02-42A2-B07A-459B15328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DED4-C52E-40D7-AFF3-BA614AC77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31CC9-40E3-45CF-9DE9-B2ACD3AF3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3D3D-0615-405E-B09D-B708E834B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703C-D75D-4161-826F-3D8AAC592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881BCA-C499-48A4-A94D-32C7178DEF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sz="6000" dirty="0" smtClean="0"/>
              <a:t>The Body of Christ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4400" b="1" dirty="0" smtClean="0"/>
              <a:t>Eph.1:21-23,  Col.1:18</a:t>
            </a:r>
            <a:endParaRPr lang="en-US" sz="4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Poster" pitchFamily="2" charset="0"/>
              </a:rPr>
              <a:t>Have You Been Born Again?</a:t>
            </a:r>
            <a:endParaRPr lang="en-US" sz="4000" dirty="0">
              <a:solidFill>
                <a:schemeClr val="accent2"/>
              </a:solidFill>
              <a:latin typeface="Poster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257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Hear the Gospel of Christ, </a:t>
            </a:r>
            <a:r>
              <a:rPr lang="en-US" sz="2400" b="1" dirty="0">
                <a:solidFill>
                  <a:schemeClr val="tx2"/>
                </a:solidFill>
              </a:rPr>
              <a:t>Acts </a:t>
            </a:r>
            <a:r>
              <a:rPr lang="en-US" sz="2400" b="1" dirty="0" smtClean="0">
                <a:solidFill>
                  <a:schemeClr val="tx2"/>
                </a:solidFill>
              </a:rPr>
              <a:t>18:8</a:t>
            </a:r>
            <a:endParaRPr lang="en-US" sz="20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Believe in Jesus Christ,  </a:t>
            </a:r>
            <a:r>
              <a:rPr lang="en-US" sz="2400" b="1" dirty="0" smtClean="0">
                <a:solidFill>
                  <a:schemeClr val="tx2"/>
                </a:solidFill>
              </a:rPr>
              <a:t>Rom.5:1</a:t>
            </a:r>
            <a:endParaRPr lang="en-US" sz="10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Repent and Turn to God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Luke </a:t>
            </a:r>
            <a:r>
              <a:rPr lang="en-US" sz="2400" b="1" dirty="0" smtClean="0">
                <a:solidFill>
                  <a:schemeClr val="tx2"/>
                </a:solidFill>
              </a:rPr>
              <a:t>24:47</a:t>
            </a:r>
            <a:endParaRPr lang="en-US" sz="28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Confess Jesus Before Men</a:t>
            </a:r>
            <a:r>
              <a:rPr lang="en-US" b="1" dirty="0">
                <a:solidFill>
                  <a:schemeClr val="tx2"/>
                </a:solidFill>
              </a:rPr>
              <a:t>,  </a:t>
            </a:r>
            <a:r>
              <a:rPr lang="en-US" sz="2400" b="1" dirty="0">
                <a:solidFill>
                  <a:schemeClr val="tx2"/>
                </a:solidFill>
              </a:rPr>
              <a:t>Matt.10:32</a:t>
            </a:r>
            <a:endParaRPr lang="en-US" sz="28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Baptized Into Christ, </a:t>
            </a:r>
            <a:r>
              <a:rPr lang="en-US" sz="2400" b="1" dirty="0" smtClean="0">
                <a:solidFill>
                  <a:schemeClr val="tx2"/>
                </a:solidFill>
              </a:rPr>
              <a:t>Gal.3:26-27</a:t>
            </a:r>
            <a:endParaRPr lang="en-US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     -----------------------------</a:t>
            </a:r>
          </a:p>
          <a:p>
            <a:pPr marL="609600" indent="-609600">
              <a:lnSpc>
                <a:spcPct val="90000"/>
              </a:lnSpc>
              <a:buClrTx/>
              <a:buSzPct val="90000"/>
              <a:buFont typeface="Wingdings" pitchFamily="2" charset="2"/>
              <a:buChar char="v"/>
            </a:pPr>
            <a:r>
              <a:rPr lang="en-US" sz="3600" b="1" dirty="0"/>
              <a:t>Grow And Be Faithful</a:t>
            </a:r>
            <a:r>
              <a:rPr lang="en-US" sz="4000" b="1" dirty="0"/>
              <a:t>, </a:t>
            </a:r>
            <a:r>
              <a:rPr lang="en-US" sz="2400" b="1" dirty="0"/>
              <a:t>2 Pet.3:18</a:t>
            </a:r>
            <a:endParaRPr lang="en-US" b="1" dirty="0"/>
          </a:p>
          <a:p>
            <a:pPr marL="609600" indent="-609600">
              <a:lnSpc>
                <a:spcPct val="90000"/>
              </a:lnSpc>
              <a:buClrTx/>
              <a:buSzPct val="90000"/>
              <a:buFont typeface="Wingdings" pitchFamily="2" charset="2"/>
              <a:buChar char="v"/>
            </a:pPr>
            <a:r>
              <a:rPr lang="en-US" sz="3600" b="1" dirty="0"/>
              <a:t>If </a:t>
            </a:r>
            <a:r>
              <a:rPr lang="en-US" sz="3600" b="1" dirty="0" smtClean="0"/>
              <a:t>An Erring Christian</a:t>
            </a:r>
            <a:r>
              <a:rPr lang="en-US" b="1" dirty="0" smtClean="0"/>
              <a:t>: </a:t>
            </a:r>
            <a:r>
              <a:rPr lang="en-US" sz="3600" b="1" dirty="0"/>
              <a:t>Repent and Pray </a:t>
            </a:r>
            <a:r>
              <a:rPr lang="en-US" sz="3600" b="1" dirty="0" smtClean="0"/>
              <a:t>God,</a:t>
            </a:r>
            <a:r>
              <a:rPr lang="en-US" b="1" dirty="0" smtClean="0"/>
              <a:t> </a:t>
            </a:r>
            <a:r>
              <a:rPr lang="en-US" sz="2400" b="1" dirty="0" smtClean="0"/>
              <a:t>I </a:t>
            </a:r>
            <a:r>
              <a:rPr lang="en-US" sz="2400" b="1" dirty="0"/>
              <a:t>Jn.1:9</a:t>
            </a:r>
            <a:endParaRPr lang="en-US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457200"/>
            <a:ext cx="3733800" cy="1524000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71800" y="2819400"/>
            <a:ext cx="6019800" cy="4038600"/>
          </a:xfrm>
        </p:spPr>
        <p:txBody>
          <a:bodyPr/>
          <a:lstStyle/>
          <a:p>
            <a:r>
              <a:rPr lang="en-US" b="1" dirty="0" smtClean="0"/>
              <a:t>Lines of Communication</a:t>
            </a:r>
          </a:p>
          <a:p>
            <a:r>
              <a:rPr lang="en-US" b="1" dirty="0" smtClean="0"/>
              <a:t>Jesus Speaks to Us</a:t>
            </a:r>
          </a:p>
          <a:p>
            <a:r>
              <a:rPr lang="en-US" b="1" dirty="0" smtClean="0"/>
              <a:t>Eph.1:22, Jn.12:48, 1 Thess.4:8</a:t>
            </a:r>
          </a:p>
          <a:p>
            <a:r>
              <a:rPr lang="en-US" b="1" dirty="0" smtClean="0"/>
              <a:t>We Speak to God – Matt.6:5-8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Why Ask?  </a:t>
            </a:r>
            <a:r>
              <a:rPr lang="en-US" b="1" dirty="0" smtClean="0"/>
              <a:t>We See the Need</a:t>
            </a:r>
          </a:p>
          <a:p>
            <a:r>
              <a:rPr lang="en-US" b="1" dirty="0" smtClean="0"/>
              <a:t>We Want the Help</a:t>
            </a:r>
          </a:p>
          <a:p>
            <a:r>
              <a:rPr lang="en-US" b="1" dirty="0" smtClean="0"/>
              <a:t>Expression of Faith, Jm.1:5-8</a:t>
            </a:r>
          </a:p>
          <a:p>
            <a:endParaRPr lang="en-US" b="1" dirty="0"/>
          </a:p>
        </p:txBody>
      </p:sp>
      <p:pic>
        <p:nvPicPr>
          <p:cNvPr id="21508" name="Picture 4" descr="http://www.bodyworlds.com/Downloads/Temp/Rotterdam/images/AmazingFacts_300px/WBP_Nervensys_cut_Hir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36870">
            <a:off x="3048000" y="129436"/>
            <a:ext cx="2438400" cy="2961619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2438400" cy="68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267200" cy="1143000"/>
          </a:xfrm>
        </p:spPr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8200" y="609600"/>
            <a:ext cx="4267200" cy="4343400"/>
          </a:xfrm>
        </p:spPr>
        <p:txBody>
          <a:bodyPr/>
          <a:lstStyle/>
          <a:p>
            <a:r>
              <a:rPr lang="en-US" b="1" dirty="0" smtClean="0"/>
              <a:t>Rigid, Inflexible, Unchangeable, Unbending </a:t>
            </a:r>
          </a:p>
          <a:p>
            <a:r>
              <a:rPr lang="en-US" b="1" dirty="0" smtClean="0"/>
              <a:t>Law of Christ</a:t>
            </a:r>
          </a:p>
          <a:p>
            <a:r>
              <a:rPr lang="en-US" b="1" dirty="0" smtClean="0"/>
              <a:t>Eph.4:4-7</a:t>
            </a:r>
          </a:p>
          <a:p>
            <a:r>
              <a:rPr lang="en-US" b="1" dirty="0" smtClean="0"/>
              <a:t>Heb.4:12</a:t>
            </a:r>
          </a:p>
          <a:p>
            <a:endParaRPr lang="en-US" b="1" dirty="0"/>
          </a:p>
        </p:txBody>
      </p:sp>
      <p:pic>
        <p:nvPicPr>
          <p:cNvPr id="9218" name="Picture 2" descr="http://www.discoverytsx.com/userfiles/image/gallery/12/orig/DSC-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7562"/>
            <a:ext cx="3733800" cy="5638038"/>
          </a:xfrm>
          <a:prstGeom prst="rect">
            <a:avLst/>
          </a:prstGeom>
          <a:noFill/>
        </p:spPr>
      </p:pic>
      <p:pic>
        <p:nvPicPr>
          <p:cNvPr id="9222" name="Picture 6" descr="http://www.bodyworlds.com/Downloads/Temp/Rotterdam/images/AmazingFacts_300px/WBP_LigamSit_VS%20Kop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73843"/>
            <a:ext cx="2895600" cy="3331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0" y="76200"/>
            <a:ext cx="5334000" cy="1143000"/>
          </a:xfrm>
        </p:spPr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6600" y="1066800"/>
            <a:ext cx="5867400" cy="2514600"/>
          </a:xfrm>
        </p:spPr>
        <p:txBody>
          <a:bodyPr/>
          <a:lstStyle/>
          <a:p>
            <a:r>
              <a:rPr lang="en-US" b="1" dirty="0" smtClean="0"/>
              <a:t>Warm Blooded</a:t>
            </a:r>
          </a:p>
          <a:p>
            <a:r>
              <a:rPr lang="en-US" b="1" dirty="0" smtClean="0"/>
              <a:t>Warmth of Brotherly Love</a:t>
            </a:r>
          </a:p>
          <a:p>
            <a:r>
              <a:rPr lang="en-US" b="1" dirty="0" smtClean="0"/>
              <a:t>Rom.12:10</a:t>
            </a:r>
          </a:p>
          <a:p>
            <a:r>
              <a:rPr lang="en-US" b="1" dirty="0" smtClean="0"/>
              <a:t>Rom.12:15, 1 Cor.12:26</a:t>
            </a:r>
          </a:p>
          <a:p>
            <a:r>
              <a:rPr lang="en-US" b="1" dirty="0" smtClean="0"/>
              <a:t>Acts 9:36-39, 2 Cor.1:3-7</a:t>
            </a:r>
            <a:endParaRPr lang="en-US" b="1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29" y="228600"/>
            <a:ext cx="3023171" cy="63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ttp://www.bodyworlds.com/images/prelude_patter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628898" cy="1752600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86200"/>
            <a:ext cx="27299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discoverytsx.com/userfiles/image/gallery/12/orig/DSC-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21759"/>
            <a:ext cx="5792724" cy="38362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609600"/>
            <a:ext cx="3733800" cy="1524000"/>
          </a:xfrm>
        </p:spPr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3429000"/>
            <a:ext cx="3733800" cy="3276600"/>
          </a:xfrm>
        </p:spPr>
        <p:txBody>
          <a:bodyPr/>
          <a:lstStyle/>
          <a:p>
            <a:r>
              <a:rPr lang="en-US" b="1" dirty="0" smtClean="0"/>
              <a:t>Faith in Action</a:t>
            </a:r>
          </a:p>
          <a:p>
            <a:r>
              <a:rPr lang="en-US" b="1" dirty="0" smtClean="0"/>
              <a:t>Muscles Are Made to Work</a:t>
            </a:r>
          </a:p>
          <a:p>
            <a:r>
              <a:rPr lang="en-US" b="1" dirty="0" smtClean="0"/>
              <a:t>2 Tim.4:7-8</a:t>
            </a:r>
          </a:p>
          <a:p>
            <a:r>
              <a:rPr lang="en-US" b="1" dirty="0" smtClean="0"/>
              <a:t>Heb.5:14</a:t>
            </a:r>
          </a:p>
          <a:p>
            <a:r>
              <a:rPr lang="en-US" b="1" dirty="0" smtClean="0"/>
              <a:t>1 Cor.15:58</a:t>
            </a:r>
            <a:endParaRPr lang="en-US" b="1" dirty="0"/>
          </a:p>
        </p:txBody>
      </p:sp>
      <p:pic>
        <p:nvPicPr>
          <p:cNvPr id="7170" name="Picture 2" descr="http://www.discoverytsx.com/userfiles/image/gallery/12/orig/DSC-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76200"/>
            <a:ext cx="5292852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248400" cy="1143000"/>
          </a:xfrm>
        </p:spPr>
        <p:txBody>
          <a:bodyPr/>
          <a:lstStyle/>
          <a:p>
            <a:r>
              <a:rPr lang="en-US" dirty="0" smtClean="0"/>
              <a:t>Digestive 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1905000"/>
            <a:ext cx="4114800" cy="4038600"/>
          </a:xfrm>
        </p:spPr>
        <p:txBody>
          <a:bodyPr/>
          <a:lstStyle/>
          <a:p>
            <a:r>
              <a:rPr lang="en-US" sz="3600" b="1" dirty="0" smtClean="0"/>
              <a:t>Nourishment of the Body</a:t>
            </a:r>
          </a:p>
          <a:p>
            <a:r>
              <a:rPr lang="en-US" sz="3600" b="1" dirty="0" smtClean="0"/>
              <a:t>1 Peter 2:2</a:t>
            </a:r>
          </a:p>
          <a:p>
            <a:r>
              <a:rPr lang="en-US" sz="3600" b="1" dirty="0" smtClean="0"/>
              <a:t>1 Peter 5:1-2</a:t>
            </a:r>
          </a:p>
          <a:p>
            <a:r>
              <a:rPr lang="en-US" sz="3600" b="1" dirty="0" smtClean="0"/>
              <a:t>Matthew 4:4</a:t>
            </a:r>
          </a:p>
          <a:p>
            <a:endParaRPr 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2133600" cy="648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33400"/>
            <a:ext cx="4876800" cy="1143000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962400"/>
            <a:ext cx="4343400" cy="2209800"/>
          </a:xfrm>
        </p:spPr>
        <p:txBody>
          <a:bodyPr/>
          <a:lstStyle/>
          <a:p>
            <a:r>
              <a:rPr lang="en-US" b="1" dirty="0" smtClean="0"/>
              <a:t>Worshipping God</a:t>
            </a:r>
          </a:p>
          <a:p>
            <a:r>
              <a:rPr lang="en-US" b="1" dirty="0" smtClean="0"/>
              <a:t>Ps.42:1-2</a:t>
            </a:r>
          </a:p>
          <a:p>
            <a:r>
              <a:rPr lang="en-US" b="1" dirty="0" smtClean="0"/>
              <a:t>Heb.13:15-16</a:t>
            </a:r>
          </a:p>
          <a:p>
            <a:r>
              <a:rPr lang="en-US" b="1" dirty="0" smtClean="0"/>
              <a:t>1 Peter 2:9</a:t>
            </a:r>
          </a:p>
          <a:p>
            <a:r>
              <a:rPr lang="en-US" b="1" dirty="0" smtClean="0"/>
              <a:t>Matt.4:8-10</a:t>
            </a:r>
            <a:endParaRPr lang="en-US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048000" cy="38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54648"/>
            <a:ext cx="3834557" cy="37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76200"/>
            <a:ext cx="67056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Skin  - “Coat of Armor”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71800" y="762000"/>
            <a:ext cx="5791200" cy="1981200"/>
          </a:xfrm>
        </p:spPr>
        <p:txBody>
          <a:bodyPr/>
          <a:lstStyle/>
          <a:p>
            <a:r>
              <a:rPr lang="en-US" b="1" dirty="0" smtClean="0"/>
              <a:t>Hope – 1 John 3:1-3</a:t>
            </a:r>
          </a:p>
          <a:p>
            <a:r>
              <a:rPr lang="en-US" b="1" dirty="0" smtClean="0"/>
              <a:t>Faith – Eph.6:16</a:t>
            </a:r>
          </a:p>
          <a:p>
            <a:r>
              <a:rPr lang="en-US" b="1" dirty="0" smtClean="0"/>
              <a:t>Love – Rom.8:35-39</a:t>
            </a:r>
            <a:endParaRPr lang="en-US" b="1" dirty="0"/>
          </a:p>
        </p:txBody>
      </p:sp>
      <p:pic>
        <p:nvPicPr>
          <p:cNvPr id="5" name="Picture 6" descr="http://www.discoverytsx.com/userfiles/image/gallery/12/orig/0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00218"/>
            <a:ext cx="6810375" cy="451018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2586619" cy="59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62000"/>
            <a:ext cx="4419600" cy="1143000"/>
          </a:xfrm>
        </p:spPr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3886200"/>
            <a:ext cx="4343400" cy="26670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sz="3600" dirty="0" smtClean="0"/>
              <a:t>Gen.1:28</a:t>
            </a:r>
          </a:p>
          <a:p>
            <a:pPr algn="l">
              <a:buFontTx/>
              <a:buChar char="-"/>
            </a:pPr>
            <a:r>
              <a:rPr lang="en-US" sz="3600" dirty="0" smtClean="0"/>
              <a:t>James 1:18</a:t>
            </a:r>
          </a:p>
          <a:p>
            <a:pPr algn="l">
              <a:buFontTx/>
              <a:buChar char="-"/>
            </a:pPr>
            <a:r>
              <a:rPr lang="en-US" sz="3600" dirty="0" smtClean="0"/>
              <a:t>1 Peter 1:23-25 </a:t>
            </a:r>
          </a:p>
          <a:p>
            <a:pPr algn="l">
              <a:buFontTx/>
              <a:buChar char="-"/>
            </a:pPr>
            <a:r>
              <a:rPr lang="en-US" sz="3600" dirty="0" smtClean="0"/>
              <a:t>John 3:1-8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05027"/>
            <a:ext cx="3810000" cy="37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IFFANYMCKIBBEN01042014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152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eers design template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Cheers design template</Template>
  <TotalTime>609</TotalTime>
  <Words>204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Cheers design template</vt:lpstr>
      <vt:lpstr>The Body of Christ</vt:lpstr>
      <vt:lpstr>Nervous System</vt:lpstr>
      <vt:lpstr>Skeletal System</vt:lpstr>
      <vt:lpstr>Circulatory System</vt:lpstr>
      <vt:lpstr>Muscular System</vt:lpstr>
      <vt:lpstr>Digestive Tract</vt:lpstr>
      <vt:lpstr>Respiratory System</vt:lpstr>
      <vt:lpstr>Skin  - “Coat of Armor”</vt:lpstr>
      <vt:lpstr>Reproductive System</vt:lpstr>
      <vt:lpstr>Have You Been Born Again?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Body Of Christ</dc:title>
  <dc:subject/>
  <dc:creator>Owner</dc:creator>
  <cp:keywords/>
  <dc:description/>
  <cp:lastModifiedBy>Danny McKibben</cp:lastModifiedBy>
  <cp:revision>30</cp:revision>
  <cp:lastPrinted>1601-01-01T00:00:00Z</cp:lastPrinted>
  <dcterms:created xsi:type="dcterms:W3CDTF">2014-02-08T16:38:43Z</dcterms:created>
  <dcterms:modified xsi:type="dcterms:W3CDTF">2014-02-09T22:41:19Z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TC010689991033</vt:lpwstr>
  </property>
</Properties>
</file>