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3" autoAdjust="0"/>
    <p:restoredTop sz="94709" autoAdjust="0"/>
  </p:normalViewPr>
  <p:slideViewPr>
    <p:cSldViewPr>
      <p:cViewPr>
        <p:scale>
          <a:sx n="60" d="100"/>
          <a:sy n="60" d="100"/>
        </p:scale>
        <p:origin x="-1613" y="-5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C8A5A-31A7-4B3F-955D-1AA3A0654C5D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0BD4D-CE0F-4C8C-B30C-4E37F8276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E333B4-D28B-455F-9687-56DB8E3D6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1C592-2D76-43E7-8472-6DD1619036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2DAB8-B84B-4AE0-8E0B-C0B5326E23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A65FC-6C82-4776-B8CD-C24DCB540F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F4245-DB9E-4CD9-A930-6F6D502274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AFDCC-5FD9-432F-B7B3-B79B02AADE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7FF09-9C47-4516-9E4D-E15E8A728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5BD08-0D35-4C40-AAA2-2F0E059CF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C3926-2FBA-486F-BDA5-42F486582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A60AC-059E-4BE4-A9B2-E3FF797427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928C3-FA34-45A0-ABA7-F426EB1299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F6FB53-53F7-4167-8439-93C1D5D307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amond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35175"/>
            <a:ext cx="7772400" cy="1470025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6">
                    <a:lumMod val="25000"/>
                  </a:schemeClr>
                </a:solidFill>
              </a:rPr>
              <a:t>The 7 Stages of Life</a:t>
            </a:r>
            <a:endParaRPr lang="en-US" sz="44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05200"/>
            <a:ext cx="4419600" cy="1295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The Journey of Life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03238"/>
            <a:ext cx="6858000" cy="868362"/>
          </a:xfrm>
        </p:spPr>
        <p:txBody>
          <a:bodyPr/>
          <a:lstStyle/>
          <a:p>
            <a:pPr algn="l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The 7 Stages of Life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05800" cy="4800600"/>
          </a:xfrm>
        </p:spPr>
        <p:txBody>
          <a:bodyPr/>
          <a:lstStyle/>
          <a:p>
            <a:r>
              <a:rPr lang="en-US" sz="3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Spills</a:t>
            </a:r>
            <a:r>
              <a:rPr lang="en-US" sz="3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</a:t>
            </a:r>
            <a:r>
              <a:rPr lang="en-US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Beginnings of Life</a:t>
            </a:r>
          </a:p>
          <a:p>
            <a:r>
              <a:rPr lang="en-US" sz="3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Drills</a:t>
            </a:r>
            <a:r>
              <a:rPr lang="en-US" sz="3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</a:t>
            </a:r>
            <a:r>
              <a:rPr lang="en-US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School Years</a:t>
            </a:r>
          </a:p>
          <a:p>
            <a:r>
              <a:rPr lang="en-US" sz="3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Thrills</a:t>
            </a:r>
            <a:r>
              <a:rPr lang="en-US" sz="3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</a:t>
            </a:r>
            <a:r>
              <a:rPr lang="en-US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Extending Your Wings</a:t>
            </a:r>
          </a:p>
          <a:p>
            <a:r>
              <a:rPr lang="en-US" sz="3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Bills</a:t>
            </a:r>
            <a:r>
              <a:rPr lang="en-US" sz="3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</a:t>
            </a:r>
            <a:r>
              <a:rPr lang="en-US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Starting Your Own Family</a:t>
            </a:r>
          </a:p>
          <a:p>
            <a:r>
              <a:rPr lang="en-US" sz="3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Ills</a:t>
            </a:r>
            <a:r>
              <a:rPr lang="en-US" sz="3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</a:t>
            </a:r>
            <a:r>
              <a:rPr lang="en-US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Body is Not Invincible</a:t>
            </a:r>
          </a:p>
          <a:p>
            <a:r>
              <a:rPr lang="en-US" sz="3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Pills</a:t>
            </a:r>
            <a:r>
              <a:rPr lang="en-US" sz="3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Taking Your Bag of Pills to Drs.</a:t>
            </a:r>
          </a:p>
          <a:p>
            <a:r>
              <a:rPr lang="en-US" sz="3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Wills</a:t>
            </a:r>
            <a:r>
              <a:rPr lang="en-US" sz="3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</a:t>
            </a:r>
            <a:r>
              <a:rPr lang="en-US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Last Stage of Living</a:t>
            </a:r>
            <a:endParaRPr lang="en-US" sz="37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86800" cy="4800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chemeClr val="accent1">
                  <a:lumMod val="50000"/>
                </a:schemeClr>
              </a:buClr>
              <a:buSzPct val="62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00B0F0"/>
                </a:solidFill>
              </a:rPr>
              <a:t>Hear the Gospel of Christ,  </a:t>
            </a:r>
            <a:r>
              <a:rPr lang="en-US" sz="2400" b="1" dirty="0">
                <a:solidFill>
                  <a:srgbClr val="00B0F0"/>
                </a:solidFill>
              </a:rPr>
              <a:t>Acts 18:8</a:t>
            </a:r>
          </a:p>
          <a:p>
            <a:pPr marL="609600" indent="-609600">
              <a:lnSpc>
                <a:spcPct val="90000"/>
              </a:lnSpc>
              <a:buClr>
                <a:schemeClr val="accent1">
                  <a:lumMod val="50000"/>
                </a:schemeClr>
              </a:buClr>
              <a:buSzPct val="62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00B0F0"/>
                </a:solidFill>
              </a:rPr>
              <a:t>Believe in Jesus Christ   </a:t>
            </a:r>
            <a:r>
              <a:rPr lang="en-US" sz="2400" b="1" dirty="0" smtClean="0">
                <a:solidFill>
                  <a:srgbClr val="00B0F0"/>
                </a:solidFill>
              </a:rPr>
              <a:t>Acts 2:36</a:t>
            </a:r>
            <a:endParaRPr lang="en-US" sz="1400" b="1" dirty="0">
              <a:solidFill>
                <a:srgbClr val="00B0F0"/>
              </a:solidFill>
            </a:endParaRPr>
          </a:p>
          <a:p>
            <a:pPr marL="609600" indent="-609600">
              <a:lnSpc>
                <a:spcPct val="90000"/>
              </a:lnSpc>
              <a:buClr>
                <a:schemeClr val="accent1">
                  <a:lumMod val="50000"/>
                </a:schemeClr>
              </a:buClr>
              <a:buSzPct val="62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00B0F0"/>
                </a:solidFill>
              </a:rPr>
              <a:t>Repent and Turn to God</a:t>
            </a:r>
            <a:r>
              <a:rPr lang="en-US" sz="2400" b="1" dirty="0">
                <a:solidFill>
                  <a:srgbClr val="00B0F0"/>
                </a:solidFill>
              </a:rPr>
              <a:t>,  Acts 2:38</a:t>
            </a:r>
          </a:p>
          <a:p>
            <a:pPr marL="609600" indent="-609600">
              <a:lnSpc>
                <a:spcPct val="90000"/>
              </a:lnSpc>
              <a:buClr>
                <a:schemeClr val="accent1">
                  <a:lumMod val="50000"/>
                </a:schemeClr>
              </a:buClr>
              <a:buSzPct val="62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00B0F0"/>
                </a:solidFill>
              </a:rPr>
              <a:t>Confess Jesus Before Men</a:t>
            </a:r>
            <a:r>
              <a:rPr lang="en-US" sz="2400" b="1" dirty="0">
                <a:solidFill>
                  <a:srgbClr val="00B0F0"/>
                </a:solidFill>
              </a:rPr>
              <a:t>,  Acts 8:37</a:t>
            </a:r>
            <a:endParaRPr lang="en-US" sz="2000" b="1" dirty="0">
              <a:solidFill>
                <a:srgbClr val="00B0F0"/>
              </a:solidFill>
            </a:endParaRPr>
          </a:p>
          <a:p>
            <a:pPr marL="609600" indent="-609600">
              <a:lnSpc>
                <a:spcPct val="90000"/>
              </a:lnSpc>
              <a:buClr>
                <a:schemeClr val="accent1">
                  <a:lumMod val="50000"/>
                </a:schemeClr>
              </a:buClr>
              <a:buSzPct val="62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00B0F0"/>
                </a:solidFill>
              </a:rPr>
              <a:t>Be Baptized for Forgiveness</a:t>
            </a:r>
            <a:r>
              <a:rPr lang="en-US" sz="2400" b="1" dirty="0">
                <a:solidFill>
                  <a:srgbClr val="00B0F0"/>
                </a:solidFill>
              </a:rPr>
              <a:t>, Ac.22:16</a:t>
            </a:r>
          </a:p>
          <a:p>
            <a:pPr marL="609600" indent="-609600">
              <a:lnSpc>
                <a:spcPct val="90000"/>
              </a:lnSpc>
              <a:buClr>
                <a:schemeClr val="accent5">
                  <a:lumMod val="50000"/>
                </a:schemeClr>
              </a:buClr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       -------------------------</a:t>
            </a:r>
            <a:endParaRPr lang="en-US" sz="2400" b="1" dirty="0">
              <a:solidFill>
                <a:srgbClr val="00B0F0"/>
              </a:solidFill>
            </a:endParaRP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60000"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</a:rPr>
              <a:t>Be Thou Faithful Unto Death, </a:t>
            </a:r>
            <a:r>
              <a:rPr lang="en-US" sz="2400" b="1" dirty="0">
                <a:solidFill>
                  <a:schemeClr val="tx1"/>
                </a:solidFill>
              </a:rPr>
              <a:t> Rev.2:10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60000"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</a:rPr>
              <a:t>If Err From The Faith: Repent and Pray God  </a:t>
            </a:r>
            <a:r>
              <a:rPr lang="en-US" sz="2400" b="1" dirty="0">
                <a:solidFill>
                  <a:schemeClr val="tx1"/>
                </a:solidFill>
              </a:rPr>
              <a:t>Acts </a:t>
            </a:r>
            <a:r>
              <a:rPr lang="en-US" sz="2400" b="1" dirty="0" smtClean="0">
                <a:solidFill>
                  <a:schemeClr val="tx1"/>
                </a:solidFill>
              </a:rPr>
              <a:t>8:22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7239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29"/>
              </a:avLst>
            </a:prstTxWarp>
          </a:bodyPr>
          <a:lstStyle/>
          <a:p>
            <a:pPr algn="ctr"/>
            <a:r>
              <a:rPr lang="en-US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ester" pitchFamily="2" charset="0"/>
              </a:rPr>
              <a:t>The Plan </a:t>
            </a:r>
            <a:r>
              <a:rPr lang="en-US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ester" pitchFamily="2" charset="0"/>
              </a:rPr>
              <a:t>o</a:t>
            </a:r>
            <a:r>
              <a:rPr lang="en-US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ester" pitchFamily="2" charset="0"/>
              </a:rPr>
              <a:t>f </a:t>
            </a:r>
            <a:r>
              <a:rPr lang="en-US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ester" pitchFamily="2" charset="0"/>
              </a:rPr>
              <a:t>Salvation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 advAuto="9000"/>
      <p:bldP spid="37891" grpId="0" animBg="1"/>
    </p:bldLst>
  </p:timing>
</p:sld>
</file>

<file path=ppt/theme/theme1.xml><?xml version="1.0" encoding="utf-8"?>
<a:theme xmlns:a="http://schemas.openxmlformats.org/drawingml/2006/main" name="Orbit design template">
  <a:themeElements>
    <a:clrScheme name="Default Design 13">
      <a:dk1>
        <a:srgbClr val="003300"/>
      </a:dk1>
      <a:lt1>
        <a:srgbClr val="FFFFFF"/>
      </a:lt1>
      <a:dk2>
        <a:srgbClr val="3A566E"/>
      </a:dk2>
      <a:lt2>
        <a:srgbClr val="808080"/>
      </a:lt2>
      <a:accent1>
        <a:srgbClr val="A6BF73"/>
      </a:accent1>
      <a:accent2>
        <a:srgbClr val="FFFFCC"/>
      </a:accent2>
      <a:accent3>
        <a:srgbClr val="FFFFFF"/>
      </a:accent3>
      <a:accent4>
        <a:srgbClr val="002A00"/>
      </a:accent4>
      <a:accent5>
        <a:srgbClr val="D0DCBC"/>
      </a:accent5>
      <a:accent6>
        <a:srgbClr val="E7E7B9"/>
      </a:accent6>
      <a:hlink>
        <a:srgbClr val="7EA0BC"/>
      </a:hlink>
      <a:folHlink>
        <a:srgbClr val="BF848A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 design template</Template>
  <TotalTime>147</TotalTime>
  <Words>120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Orbit design template</vt:lpstr>
      <vt:lpstr>The 7 Stages of Life</vt:lpstr>
      <vt:lpstr>The 7 Stages of Life</vt:lpstr>
      <vt:lpstr>Slide 3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7 Stages of Life</dc:title>
  <dc:subject/>
  <dc:creator>Owner</dc:creator>
  <cp:keywords/>
  <dc:description/>
  <cp:lastModifiedBy>Danny McKibben</cp:lastModifiedBy>
  <cp:revision>11</cp:revision>
  <dcterms:created xsi:type="dcterms:W3CDTF">2013-12-01T02:20:15Z</dcterms:created>
  <dcterms:modified xsi:type="dcterms:W3CDTF">2014-01-30T02:08:59Z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TC100690451033</vt:lpwstr>
  </property>
</Properties>
</file>