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65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CFDBC-2E68-4874-ADA2-5661F5A8D993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DB66-B288-44B8-944A-66DD75288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E0B6E765-E6D1-41B7-B6A9-442F506EA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09AAB-3607-4F00-A8E4-D554A6C06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4A321-635F-4120-8C99-81CFA1272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C1A07-B028-4E30-AADF-FE153F298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1B4DE-DC81-4B27-ABAB-01BD1AD5F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09C7F-C03E-45A1-B685-DA6C0069F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1436F-CC22-483A-BB43-FF3BD5158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025A-97FE-43F8-8E7E-7F8B4D4F9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0862-9A57-42ED-8422-E0017E710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1D523-1228-4C1F-99E0-D8FF4C29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4CEAC-0211-4AB4-82F5-8A0978FA1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CFDE727-DB65-44BE-8532-F09F2F5BF7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1066800"/>
          </a:xfrm>
        </p:spPr>
        <p:txBody>
          <a:bodyPr/>
          <a:lstStyle/>
          <a:p>
            <a:pPr algn="r"/>
            <a:r>
              <a:rPr lang="en-US" sz="54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“In </a:t>
            </a:r>
            <a:r>
              <a:rPr lang="en-US" sz="48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Triumphal</a:t>
            </a:r>
            <a:r>
              <a:rPr lang="en-US" sz="54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Procession”</a:t>
            </a:r>
            <a:endParaRPr lang="en-US" sz="5400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6858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2 Cor.2:14-16 ESV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14</a:t>
            </a:r>
            <a:r>
              <a:rPr lang="en-US" sz="2800" b="1" dirty="0" smtClean="0"/>
              <a:t>  But </a:t>
            </a:r>
            <a:r>
              <a:rPr lang="en-US" sz="2800" b="1" dirty="0"/>
              <a:t>thanks be to God, who in Christ always leads us in triumphal procession, and through us spreads the fragrance of the knowledge of him everywhere. 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15</a:t>
            </a:r>
            <a:r>
              <a:rPr lang="en-US" sz="2800" b="1" dirty="0" smtClean="0"/>
              <a:t>  For </a:t>
            </a:r>
            <a:r>
              <a:rPr lang="en-US" sz="2800" b="1" dirty="0"/>
              <a:t>we are the aroma of Christ to God among those who are being saved and among those who are perishing, </a:t>
            </a:r>
          </a:p>
          <a:p>
            <a:r>
              <a:rPr lang="en-US" sz="2800" b="1" dirty="0" smtClean="0">
                <a:solidFill>
                  <a:schemeClr val="accent6"/>
                </a:solidFill>
              </a:rPr>
              <a:t>16</a:t>
            </a:r>
            <a:r>
              <a:rPr lang="en-US" sz="2800" b="1" dirty="0" smtClean="0"/>
              <a:t>  to </a:t>
            </a:r>
            <a:r>
              <a:rPr lang="en-US" sz="2800" b="1" dirty="0"/>
              <a:t>one a fragrance from death to death, to the other a fragrance from life to life. Who is sufficient for these things?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632460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6"/>
                </a:solidFill>
              </a:rPr>
              <a:t>Define: Triumphal </a:t>
            </a:r>
            <a:endParaRPr lang="en-US" sz="4400" b="1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Meaning a </a:t>
            </a:r>
            <a:r>
              <a:rPr lang="en-US" sz="2800" b="1" i="1" dirty="0" smtClean="0">
                <a:solidFill>
                  <a:schemeClr val="accent3"/>
                </a:solidFill>
              </a:rPr>
              <a:t>noisy iambus, sung in honor of Bacchus); to make an acclamatory procession, that is, (figuratively) to conquer or (by Hebraism) to give victory: - (cause) to triumph (over).</a:t>
            </a:r>
            <a:endParaRPr lang="en-US" sz="2800" b="1" dirty="0" smtClean="0">
              <a:solidFill>
                <a:schemeClr val="accent3"/>
              </a:solidFill>
            </a:endParaRPr>
          </a:p>
          <a:p>
            <a:r>
              <a:rPr lang="en-US" sz="2800" b="1" dirty="0" smtClean="0">
                <a:solidFill>
                  <a:schemeClr val="accent3"/>
                </a:solidFill>
              </a:rPr>
              <a:t>A metrical foot consisting of two syllables, a short one followed by a long one. A metrical foot consisting of an unstressed syllable followed by a stressed syllable or a short syllable followed by a long syllable,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 Roman </a:t>
            </a:r>
            <a:r>
              <a:rPr lang="en-US" dirty="0">
                <a:solidFill>
                  <a:schemeClr val="accent3"/>
                </a:solidFill>
              </a:rPr>
              <a:t>T</a:t>
            </a:r>
            <a:r>
              <a:rPr lang="en-US" dirty="0" smtClean="0">
                <a:solidFill>
                  <a:schemeClr val="accent3"/>
                </a:solidFill>
              </a:rPr>
              <a:t>riumphal </a:t>
            </a:r>
            <a:r>
              <a:rPr lang="en-US" dirty="0">
                <a:solidFill>
                  <a:schemeClr val="accent3"/>
                </a:solidFill>
              </a:rPr>
              <a:t>P</a:t>
            </a:r>
            <a:r>
              <a:rPr lang="en-US" dirty="0" smtClean="0">
                <a:solidFill>
                  <a:schemeClr val="accent3"/>
                </a:solidFill>
              </a:rPr>
              <a:t>rocession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7170" name="Picture 2" descr="http://wonderland1981.files.wordpress.com/2012/08/roman-triumph-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9200"/>
            <a:ext cx="4191000" cy="5514473"/>
          </a:xfrm>
          <a:prstGeom prst="rect">
            <a:avLst/>
          </a:prstGeom>
          <a:noFill/>
        </p:spPr>
      </p:pic>
      <p:pic>
        <p:nvPicPr>
          <p:cNvPr id="7172" name="Picture 4" descr="http://coacheshotseat.com/coacheshotseatblog/wp-content/uploads/2011/08/RomeSoldi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143000"/>
            <a:ext cx="4235365" cy="563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Christ always Leads us in Triumphal Procession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600200"/>
            <a:ext cx="3429000" cy="3124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Rom.8:37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 Cor.15:57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Rev.17:15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Rev.19:11-16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4" descr="http://coacheshotseat.com/coacheshotseatblog/wp-content/uploads/2011/08/Rome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60807"/>
            <a:ext cx="1828800" cy="2434793"/>
          </a:xfrm>
          <a:prstGeom prst="rect">
            <a:avLst/>
          </a:prstGeom>
          <a:noFill/>
        </p:spPr>
      </p:pic>
      <p:pic>
        <p:nvPicPr>
          <p:cNvPr id="1026" name="Picture 2" descr="http://rapturewatcher.files.wordpress.com/2012/08/jesus-is-our-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00399"/>
            <a:ext cx="4191001" cy="4191002"/>
          </a:xfrm>
          <a:prstGeom prst="rect">
            <a:avLst/>
          </a:prstGeom>
          <a:noFill/>
        </p:spPr>
      </p:pic>
      <p:pic>
        <p:nvPicPr>
          <p:cNvPr id="1030" name="Picture 6" descr="http://1.bp.blogspot.com/-JBeFfZXDlVg/Ua6XKCM29nI/AAAAAAAAF9U/9FG8EXgreW4/s1600/King+Jesus+is+Com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492" y="4343400"/>
            <a:ext cx="4668108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477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The Fragrance of the Knowledge of Him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848600" cy="3916363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Mk.16:15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Matt.28:19-20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Acts 1:8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Rom.1:15-16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Rom.10:13-18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4" descr="http://coacheshotseat.com/coacheshotseatblog/wp-content/uploads/2011/08/Rome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514600" cy="334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943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To One a Fragrance from Death to Death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5486400" cy="3916363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 Cor.1:18-24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Foolish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Waste of Time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Nonsense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Reminder of Eternity – Hang Head, Ashamed, Look Away</a:t>
            </a:r>
          </a:p>
        </p:txBody>
      </p:sp>
      <p:pic>
        <p:nvPicPr>
          <p:cNvPr id="4" name="Picture 4" descr="http://coacheshotseat.com/coacheshotseatblog/wp-content/uploads/2011/08/Rome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514600" cy="334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934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To the Other a Fragrance from Life to Life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5638800" cy="4267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 Cor.1:18-24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Every Time Gospel Preached, Songs sang, L.S., Word Taught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Aroma of Life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Rejoice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Stand in Awe of Him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Humbled, Grateful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4" descr="http://coacheshotseat.com/coacheshotseatblog/wp-content/uploads/2011/08/Rome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514600" cy="334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8305800" cy="89535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The Final Victory Procession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52578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Hear the Gospel of Christ,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Mk.16:15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Believe in Jesus Christ,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Acts 16:31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Repent and Turn to God</a:t>
            </a:r>
            <a:r>
              <a:rPr lang="en-US" sz="2400" dirty="0" smtClean="0">
                <a:solidFill>
                  <a:schemeClr val="accent3"/>
                </a:solidFill>
              </a:rPr>
              <a:t>,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Acts 17:30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Confess Jesus as Lord</a:t>
            </a:r>
            <a:r>
              <a:rPr lang="en-US" sz="2400" dirty="0" smtClean="0">
                <a:solidFill>
                  <a:schemeClr val="accent3"/>
                </a:solidFill>
              </a:rPr>
              <a:t>,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Matt.10:32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Be Baptized</a:t>
            </a:r>
            <a:r>
              <a:rPr lang="en-US" sz="2400" dirty="0" smtClean="0">
                <a:solidFill>
                  <a:schemeClr val="accent3"/>
                </a:solidFill>
              </a:rPr>
              <a:t>,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 Pet.3:21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Be Faithful Unto Death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/>
                </a:solidFill>
              </a:rPr>
              <a:t>Rev.2:10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 Err: Repent and Pray God,  </a:t>
            </a:r>
            <a:r>
              <a:rPr lang="en-US" sz="2400" dirty="0" smtClean="0">
                <a:solidFill>
                  <a:schemeClr val="accent3"/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2835</TotalTime>
  <Words>320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Vertical and Horizontal design template</vt:lpstr>
      <vt:lpstr>“In Triumphal Procession”</vt:lpstr>
      <vt:lpstr>Define: Triumphal </vt:lpstr>
      <vt:lpstr>A Roman Triumphal Procession</vt:lpstr>
      <vt:lpstr>Christ always Leads us in Triumphal Procession</vt:lpstr>
      <vt:lpstr>The Fragrance of the Knowledge of Him</vt:lpstr>
      <vt:lpstr>To One a Fragrance from Death to Death</vt:lpstr>
      <vt:lpstr>To the Other a Fragrance from Life to Life</vt:lpstr>
      <vt:lpstr>The Final Victory Procession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Triumphal Procession</dc:title>
  <dc:subject/>
  <dc:creator>Owner</dc:creator>
  <cp:keywords/>
  <dc:description/>
  <cp:lastModifiedBy>Danny McKibben</cp:lastModifiedBy>
  <cp:revision>202</cp:revision>
  <dcterms:created xsi:type="dcterms:W3CDTF">2013-12-04T21:41:04Z</dcterms:created>
  <dcterms:modified xsi:type="dcterms:W3CDTF">2014-01-30T01:57:11Z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