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56DAC-0668-4420-8E1B-3D61080017D9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91305-F764-432F-BBF3-E253A4F3E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C7E1F-C3F6-4077-98A4-C061B39809D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6286CA-ED67-458F-9A37-0A886D4C5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4AED6-5A0A-4711-B725-17FB5A083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89FCD-C93E-4F48-AD28-2CE14CAE4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293A-B09E-4BC3-9B22-8C2D73D0DE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BB44-6EFA-4391-8A8D-8BFA821D3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6CFE5-2992-452B-A540-0C97F8DB63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0C45F-FF19-4F38-8C9C-4A74459019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AED89-AAE4-496F-A9F3-21C2AD6E4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73F3-D36B-435F-A794-B3A3E1CF35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D7759-F5AA-4D78-831E-901314A51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606DF-9494-49C2-926C-696917E46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94F270-7BC0-4711-86AC-CA6C9E028C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38200" y="2209800"/>
            <a:ext cx="83058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Examples Are Powerful Teachers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057400" y="38100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1 Cor.11:1,  Phil.3:17, 1 Pet.5:2-3 </a:t>
            </a:r>
            <a:endParaRPr lang="en-US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762000"/>
          </a:xfrm>
        </p:spPr>
        <p:txBody>
          <a:bodyPr/>
          <a:lstStyle/>
          <a:p>
            <a:r>
              <a:rPr lang="en-US" sz="4000" dirty="0" smtClean="0"/>
              <a:t>Examples: Give Wisdom &amp; Counsel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8305800" cy="59436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Like Nehemiah,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Neh.2:4-6, 17-18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Like Daniel,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Dan.6:10-11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 Like Abel,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Gen.4:4-5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Like Barnabas, </a:t>
            </a:r>
            <a:r>
              <a:rPr lang="en-US" sz="2800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4:36, 15:37-39</a:t>
            </a:r>
            <a:endParaRPr lang="en-US" b="1" dirty="0" smtClean="0">
              <a:solidFill>
                <a:schemeClr val="tx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Weep Like Jeremiah,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Jer.9:1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Fight Like Paul,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Tim.4:6-8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Handle Suffering Like Job,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Jam.5:11</a:t>
            </a:r>
            <a:endParaRPr lang="en-US" b="1" dirty="0">
              <a:solidFill>
                <a:schemeClr val="tx1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Like Enoch,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Gen.5:22, 24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Like Moses,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Ex.3:10</a:t>
            </a:r>
          </a:p>
          <a:p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Like Jesus, </a:t>
            </a:r>
            <a:r>
              <a:rPr lang="en-US" b="1" dirty="0" smtClean="0">
                <a:solidFill>
                  <a:schemeClr val="tx1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6:38, Luke 22:42</a:t>
            </a:r>
          </a:p>
          <a:p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772400" cy="762000"/>
          </a:xfrm>
        </p:spPr>
        <p:txBody>
          <a:bodyPr>
            <a:noAutofit/>
          </a:bodyPr>
          <a:lstStyle/>
          <a:p>
            <a:pPr algn="ctr"/>
            <a:r>
              <a:rPr lang="en-US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Obey Like the 3000 in Acts 2?</a:t>
            </a:r>
            <a:endParaRPr lang="en-US" b="1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924800" cy="5181600"/>
          </a:xfrm>
        </p:spPr>
        <p:txBody>
          <a:bodyPr>
            <a:normAutofit/>
          </a:bodyPr>
          <a:lstStyle/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Hear the Gospel of Christ, 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2:22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Believe in Jesus Christ, 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2:36</a:t>
            </a:r>
            <a:endParaRPr lang="en-US" sz="9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Turn to God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Acts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2:38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Confess Jesus Before Men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8:37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AutoNum type="arabicPeriod"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Baptized Into Christ,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Acts 2:38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tx2"/>
              </a:buClr>
              <a:buSzPct val="81000"/>
              <a:buFont typeface="Wingdings" pitchFamily="2" charset="2"/>
              <a:buNone/>
            </a:pPr>
            <a:r>
              <a:rPr lang="en-US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        -----------------------------</a:t>
            </a: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Grow And Be Faithful</a:t>
            </a:r>
            <a:r>
              <a:rPr lang="en-US" sz="3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</a:t>
            </a:r>
            <a:r>
              <a:rPr lang="en-US" sz="2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Matt.25:21</a:t>
            </a:r>
            <a:endParaRPr lang="en-US" sz="28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609600" indent="-609600">
              <a:buClr>
                <a:schemeClr val="accent4"/>
              </a:buClr>
              <a:buSzPct val="81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If Err As A Christian</a:t>
            </a:r>
            <a:r>
              <a:rPr lang="en-US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en-US" sz="32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Repent and Pray God, </a:t>
            </a:r>
            <a:r>
              <a:rPr lang="en-US" sz="2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Acts 8:22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 advAuto="10000"/>
    </p:bldLst>
  </p:timing>
</p:sld>
</file>

<file path=ppt/theme/theme1.xml><?xml version="1.0" encoding="utf-8"?>
<a:theme xmlns:a="http://schemas.openxmlformats.org/drawingml/2006/main" name="Jigsaw design templat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161</TotalTime>
  <Words>146</Words>
  <Application>Microsoft Office PowerPoint</Application>
  <PresentationFormat>On-screen Show (4:3)</PresentationFormat>
  <Paragraphs>25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Jigsaw design template</vt:lpstr>
      <vt:lpstr>Examples Are Powerful Teachers</vt:lpstr>
      <vt:lpstr>Examples: Give Wisdom &amp; Counsel </vt:lpstr>
      <vt:lpstr>Obey Like the 3000 in Acts 2?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Are Powerful Teachers</dc:title>
  <dc:subject/>
  <dc:creator>Owner</dc:creator>
  <cp:keywords/>
  <dc:description/>
  <cp:lastModifiedBy>Danny McKibben</cp:lastModifiedBy>
  <cp:revision>19</cp:revision>
  <cp:lastPrinted>1601-01-01T00:00:00Z</cp:lastPrinted>
  <dcterms:created xsi:type="dcterms:W3CDTF">2014-02-23T00:48:58Z</dcterms:created>
  <dcterms:modified xsi:type="dcterms:W3CDTF">2014-02-23T22:52:37Z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