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3" r:id="rId3"/>
    <p:sldId id="264" r:id="rId4"/>
    <p:sldId id="265" r:id="rId5"/>
    <p:sldId id="261"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6F7A"/>
    <a:srgbClr val="C75102"/>
    <a:srgbClr val="FF9D00"/>
    <a:srgbClr val="FF6702"/>
    <a:srgbClr val="FF3305"/>
    <a:srgbClr val="CF3E00"/>
    <a:srgbClr val="EEB42D"/>
    <a:srgbClr val="EED41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7" autoAdjust="0"/>
    <p:restoredTop sz="94649" autoAdjust="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8D1A1A-32A2-4ACD-86A8-1E6C50882BD3}" type="datetimeFigureOut">
              <a:rPr lang="en-US" smtClean="0"/>
              <a:pPr/>
              <a:t>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2D65-9211-46F9-9754-9C2E90E623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447800"/>
            <a:ext cx="8077200" cy="1752600"/>
          </a:xfrm>
        </p:spPr>
        <p:txBody>
          <a:bodyPr/>
          <a:lstStyle>
            <a:lvl1pPr algn="l">
              <a:lnSpc>
                <a:spcPct val="80000"/>
              </a:lnSpc>
              <a:defRPr sz="44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4267200" y="3657600"/>
            <a:ext cx="4343400" cy="1219200"/>
          </a:xfrm>
        </p:spPr>
        <p:txBody>
          <a:bodyPr/>
          <a:lstStyle>
            <a:lvl1pPr marL="0" indent="0" algn="r">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228600" y="6400800"/>
            <a:ext cx="1905000" cy="457200"/>
          </a:xfrm>
        </p:spPr>
        <p:txBody>
          <a:bodyPr/>
          <a:lstStyle>
            <a:lvl1pPr>
              <a:defRPr/>
            </a:lvl1pPr>
          </a:lstStyle>
          <a:p>
            <a:endParaRPr lang="en-US"/>
          </a:p>
        </p:txBody>
      </p:sp>
      <p:sp>
        <p:nvSpPr>
          <p:cNvPr id="3077" name="Rectangle 5"/>
          <p:cNvSpPr>
            <a:spLocks noGrp="1" noChangeArrowheads="1"/>
          </p:cNvSpPr>
          <p:nvPr>
            <p:ph type="ftr" sz="quarter" idx="3"/>
          </p:nvPr>
        </p:nvSpPr>
        <p:spPr>
          <a:xfrm>
            <a:off x="2362200" y="6400800"/>
            <a:ext cx="4343400" cy="4572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7010400" y="6400800"/>
            <a:ext cx="1905000" cy="457200"/>
          </a:xfrm>
        </p:spPr>
        <p:txBody>
          <a:bodyPr/>
          <a:lstStyle>
            <a:lvl1pPr>
              <a:defRPr/>
            </a:lvl1pPr>
          </a:lstStyle>
          <a:p>
            <a:fld id="{5DE3A841-2A85-432A-95FD-1E07A8594A96}" type="slidenum">
              <a:rPr lang="en-US"/>
              <a:pPr/>
              <a:t>‹#›</a:t>
            </a:fld>
            <a:endParaRPr lang="en-US"/>
          </a:p>
        </p:txBody>
      </p:sp>
    </p:spTree>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5E6931-6D7D-4FF1-8124-69DD78DA9432}" type="slidenum">
              <a:rPr lang="en-US"/>
              <a:pPr/>
              <a:t>‹#›</a:t>
            </a:fld>
            <a:endParaRPr lang="en-US"/>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609600"/>
            <a:ext cx="20764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60769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7A8AFF-EC55-4F35-9720-5382D1354317}" type="slidenum">
              <a:rPr lang="en-US"/>
              <a:pPr/>
              <a:t>‹#›</a:t>
            </a:fld>
            <a:endParaRPr lang="en-US"/>
          </a:p>
        </p:txBody>
      </p:sp>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FD4700-DDEE-4845-A32B-35CB2434AC32}" type="slidenum">
              <a:rPr lang="en-US"/>
              <a:pPr/>
              <a:t>‹#›</a:t>
            </a:fld>
            <a:endParaRPr lang="en-US"/>
          </a:p>
        </p:txBody>
      </p:sp>
    </p:spTree>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14A424-7A64-4140-988B-5BFBB8F15A48}" type="slidenum">
              <a:rPr lang="en-US"/>
              <a:pPr/>
              <a:t>‹#›</a:t>
            </a:fld>
            <a:endParaRPr lang="en-US"/>
          </a:p>
        </p:txBody>
      </p:sp>
    </p:spTree>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767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40767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334011-651E-4849-81D8-4316507DA12B}" type="slidenum">
              <a:rPr lang="en-US"/>
              <a:pPr/>
              <a:t>‹#›</a:t>
            </a:fld>
            <a:endParaRPr lang="en-US"/>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4AFC814-3C3B-4C62-9AED-10E0FF4DBEBC}" type="slidenum">
              <a:rPr lang="en-US"/>
              <a:pPr/>
              <a:t>‹#›</a:t>
            </a:fld>
            <a:endParaRPr lang="en-US"/>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7E9DEDC-7AC2-4082-98BE-7519C4EB3773}" type="slidenum">
              <a:rPr lang="en-US"/>
              <a:pPr/>
              <a:t>‹#›</a:t>
            </a:fld>
            <a:endParaRPr lang="en-US"/>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6008E46-0220-4253-97D2-9C238E2B5FE3}" type="slidenum">
              <a:rPr lang="en-US"/>
              <a:pPr/>
              <a:t>‹#›</a:t>
            </a:fld>
            <a:endParaRPr lang="en-US"/>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565CC4-BE4B-4C82-A72E-6DCB7E8365FC}" type="slidenum">
              <a:rPr lang="en-US"/>
              <a:pPr/>
              <a:t>‹#›</a:t>
            </a:fld>
            <a:endParaRPr lang="en-US"/>
          </a:p>
        </p:txBody>
      </p:sp>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A8B0A4-EC6B-41A4-B759-9AE04A7C422F}" type="slidenum">
              <a:rPr lang="en-US"/>
              <a:pPr/>
              <a:t>‹#›</a:t>
            </a:fld>
            <a:endParaRPr lang="en-US"/>
          </a:p>
        </p:txBody>
      </p:sp>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09600"/>
            <a:ext cx="8305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905000"/>
            <a:ext cx="83058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667000" y="6477000"/>
            <a:ext cx="1295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1029" name="Rectangle 5"/>
          <p:cNvSpPr>
            <a:spLocks noGrp="1" noChangeArrowheads="1"/>
          </p:cNvSpPr>
          <p:nvPr>
            <p:ph type="ftr" sz="quarter" idx="3"/>
          </p:nvPr>
        </p:nvSpPr>
        <p:spPr bwMode="auto">
          <a:xfrm>
            <a:off x="4114800" y="647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030" name="Rectangle 6"/>
          <p:cNvSpPr>
            <a:spLocks noGrp="1" noChangeArrowheads="1"/>
          </p:cNvSpPr>
          <p:nvPr>
            <p:ph type="sldNum" sz="quarter" idx="4"/>
          </p:nvPr>
        </p:nvSpPr>
        <p:spPr bwMode="auto">
          <a:xfrm>
            <a:off x="7162800" y="6477000"/>
            <a:ext cx="1295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chemeClr val="bg1"/>
                </a:solidFill>
              </a:defRPr>
            </a:lvl1pPr>
          </a:lstStyle>
          <a:p>
            <a:fld id="{FB5CA81C-3628-47F6-A5EF-1317A22EC7E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trips dir="rd"/>
  </p:transition>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Arial Black" pitchFamily="34" charset="0"/>
        </a:defRPr>
      </a:lvl2pPr>
      <a:lvl3pPr algn="ctr" rtl="0" eaLnBrk="1" fontAlgn="base" hangingPunct="1">
        <a:spcBef>
          <a:spcPct val="0"/>
        </a:spcBef>
        <a:spcAft>
          <a:spcPct val="0"/>
        </a:spcAft>
        <a:defRPr sz="4000">
          <a:solidFill>
            <a:schemeClr val="tx2"/>
          </a:solidFill>
          <a:latin typeface="Arial Black" pitchFamily="34" charset="0"/>
        </a:defRPr>
      </a:lvl3pPr>
      <a:lvl4pPr algn="ctr" rtl="0" eaLnBrk="1" fontAlgn="base" hangingPunct="1">
        <a:spcBef>
          <a:spcPct val="0"/>
        </a:spcBef>
        <a:spcAft>
          <a:spcPct val="0"/>
        </a:spcAft>
        <a:defRPr sz="4000">
          <a:solidFill>
            <a:schemeClr val="tx2"/>
          </a:solidFill>
          <a:latin typeface="Arial Black" pitchFamily="34" charset="0"/>
        </a:defRPr>
      </a:lvl4pPr>
      <a:lvl5pPr algn="ctr" rtl="0" eaLnBrk="1" fontAlgn="base" hangingPunct="1">
        <a:spcBef>
          <a:spcPct val="0"/>
        </a:spcBef>
        <a:spcAft>
          <a:spcPct val="0"/>
        </a:spcAft>
        <a:defRPr sz="4000">
          <a:solidFill>
            <a:schemeClr val="tx2"/>
          </a:solidFill>
          <a:latin typeface="Arial Black" pitchFamily="34" charset="0"/>
        </a:defRPr>
      </a:lvl5pPr>
      <a:lvl6pPr marL="457200" algn="ctr" rtl="0" eaLnBrk="1" fontAlgn="base" hangingPunct="1">
        <a:spcBef>
          <a:spcPct val="0"/>
        </a:spcBef>
        <a:spcAft>
          <a:spcPct val="0"/>
        </a:spcAft>
        <a:defRPr sz="4000">
          <a:solidFill>
            <a:schemeClr val="tx2"/>
          </a:solidFill>
          <a:latin typeface="Arial Black" pitchFamily="34" charset="0"/>
        </a:defRPr>
      </a:lvl6pPr>
      <a:lvl7pPr marL="914400" algn="ctr" rtl="0" eaLnBrk="1" fontAlgn="base" hangingPunct="1">
        <a:spcBef>
          <a:spcPct val="0"/>
        </a:spcBef>
        <a:spcAft>
          <a:spcPct val="0"/>
        </a:spcAft>
        <a:defRPr sz="4000">
          <a:solidFill>
            <a:schemeClr val="tx2"/>
          </a:solidFill>
          <a:latin typeface="Arial Black" pitchFamily="34" charset="0"/>
        </a:defRPr>
      </a:lvl7pPr>
      <a:lvl8pPr marL="1371600" algn="ctr" rtl="0" eaLnBrk="1" fontAlgn="base" hangingPunct="1">
        <a:spcBef>
          <a:spcPct val="0"/>
        </a:spcBef>
        <a:spcAft>
          <a:spcPct val="0"/>
        </a:spcAft>
        <a:defRPr sz="4000">
          <a:solidFill>
            <a:schemeClr val="tx2"/>
          </a:solidFill>
          <a:latin typeface="Arial Black" pitchFamily="34" charset="0"/>
        </a:defRPr>
      </a:lvl8pPr>
      <a:lvl9pPr marL="1828800" algn="ctr"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524000"/>
            <a:ext cx="8077200" cy="1447800"/>
          </a:xfrm>
        </p:spPr>
        <p:txBody>
          <a:bodyPr/>
          <a:lstStyle/>
          <a:p>
            <a:pPr algn="ctr"/>
            <a:r>
              <a:rPr lang="en-US" sz="5400" b="1" dirty="0" smtClean="0">
                <a:solidFill>
                  <a:srgbClr val="FFFF00"/>
                </a:solidFill>
                <a:effectLst>
                  <a:outerShdw blurRad="38100" dist="38100" dir="2700000" algn="tl">
                    <a:srgbClr val="000000">
                      <a:alpha val="43137"/>
                    </a:srgbClr>
                  </a:outerShdw>
                </a:effectLst>
              </a:rPr>
              <a:t>Saved By Grace</a:t>
            </a:r>
            <a:endParaRPr lang="en-US" sz="5400" b="1"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3886200"/>
            <a:ext cx="4876800" cy="1219200"/>
          </a:xfrm>
        </p:spPr>
        <p:txBody>
          <a:bodyPr/>
          <a:lstStyle/>
          <a:p>
            <a:pPr algn="ctr"/>
            <a:r>
              <a:rPr lang="en-US" sz="5400" b="1" dirty="0" smtClean="0">
                <a:solidFill>
                  <a:schemeClr val="accent1">
                    <a:lumMod val="75000"/>
                  </a:schemeClr>
                </a:solidFill>
                <a:effectLst>
                  <a:outerShdw blurRad="38100" dist="38100" dir="2700000" algn="tl">
                    <a:srgbClr val="000000">
                      <a:alpha val="43137"/>
                    </a:srgbClr>
                  </a:outerShdw>
                </a:effectLst>
              </a:rPr>
              <a:t>Saved By Faith</a:t>
            </a:r>
            <a:endParaRPr lang="en-US" sz="5400" b="1" dirty="0">
              <a:solidFill>
                <a:schemeClr val="accent1">
                  <a:lumMod val="75000"/>
                </a:schemeClr>
              </a:solidFill>
              <a:effectLst>
                <a:outerShdw blurRad="38100" dist="38100" dir="2700000" algn="tl">
                  <a:srgbClr val="000000">
                    <a:alpha val="43137"/>
                  </a:srgbClr>
                </a:outerShdw>
              </a:effectLst>
            </a:endParaRPr>
          </a:p>
        </p:txBody>
      </p:sp>
      <p:sp>
        <p:nvSpPr>
          <p:cNvPr id="4" name="TextBox 3"/>
          <p:cNvSpPr txBox="1"/>
          <p:nvPr/>
        </p:nvSpPr>
        <p:spPr>
          <a:xfrm>
            <a:off x="2590800" y="2667000"/>
            <a:ext cx="2819400" cy="646331"/>
          </a:xfrm>
          <a:prstGeom prst="rect">
            <a:avLst/>
          </a:prstGeom>
          <a:noFill/>
        </p:spPr>
        <p:txBody>
          <a:bodyPr wrap="square" rtlCol="0">
            <a:spAutoFit/>
          </a:bodyPr>
          <a:lstStyle/>
          <a:p>
            <a:pPr algn="ctr"/>
            <a:r>
              <a:rPr lang="en-US" sz="3600" b="1" dirty="0" smtClean="0">
                <a:solidFill>
                  <a:srgbClr val="FFFF00"/>
                </a:solidFill>
                <a:effectLst>
                  <a:outerShdw blurRad="38100" dist="38100" dir="2700000" algn="tl">
                    <a:srgbClr val="000000">
                      <a:alpha val="43137"/>
                    </a:srgbClr>
                  </a:outerShdw>
                </a:effectLst>
              </a:rPr>
              <a:t>God’s Part</a:t>
            </a:r>
            <a:endParaRPr lang="en-US" sz="3600" b="1" dirty="0">
              <a:solidFill>
                <a:srgbClr val="FFFF00"/>
              </a:solidFill>
              <a:effectLst>
                <a:outerShdw blurRad="38100" dist="38100" dir="2700000" algn="tl">
                  <a:srgbClr val="000000">
                    <a:alpha val="43137"/>
                  </a:srgbClr>
                </a:outerShdw>
              </a:effectLst>
            </a:endParaRPr>
          </a:p>
        </p:txBody>
      </p:sp>
      <p:sp>
        <p:nvSpPr>
          <p:cNvPr id="5" name="TextBox 4"/>
          <p:cNvSpPr txBox="1"/>
          <p:nvPr/>
        </p:nvSpPr>
        <p:spPr>
          <a:xfrm>
            <a:off x="2514600" y="4901625"/>
            <a:ext cx="2819400" cy="646331"/>
          </a:xfrm>
          <a:prstGeom prst="rect">
            <a:avLst/>
          </a:prstGeom>
          <a:noFill/>
        </p:spPr>
        <p:txBody>
          <a:bodyPr wrap="square" rtlCol="0">
            <a:spAutoFit/>
          </a:bodyPr>
          <a:lstStyle/>
          <a:p>
            <a:pPr algn="ctr"/>
            <a:r>
              <a:rPr lang="en-US" sz="3600" b="1" dirty="0" smtClean="0">
                <a:solidFill>
                  <a:schemeClr val="accent1">
                    <a:lumMod val="75000"/>
                  </a:schemeClr>
                </a:solidFill>
                <a:effectLst>
                  <a:outerShdw blurRad="38100" dist="38100" dir="2700000" algn="tl">
                    <a:srgbClr val="000000">
                      <a:alpha val="43137"/>
                    </a:srgbClr>
                  </a:outerShdw>
                </a:effectLst>
              </a:rPr>
              <a:t>Man’s Part</a:t>
            </a:r>
            <a:endParaRPr lang="en-US" sz="3600" b="1" dirty="0">
              <a:solidFill>
                <a:schemeClr val="accent1">
                  <a:lumMod val="75000"/>
                </a:schemeClr>
              </a:solidFill>
              <a:effectLst>
                <a:outerShdw blurRad="38100" dist="38100" dir="2700000" algn="tl">
                  <a:srgbClr val="000000">
                    <a:alpha val="43137"/>
                  </a:srgbClr>
                </a:outerShdw>
              </a:effectLst>
            </a:endParaRPr>
          </a:p>
        </p:txBody>
      </p:sp>
      <p:sp>
        <p:nvSpPr>
          <p:cNvPr id="6" name="TextBox 5"/>
          <p:cNvSpPr txBox="1"/>
          <p:nvPr/>
        </p:nvSpPr>
        <p:spPr>
          <a:xfrm>
            <a:off x="6172200" y="2510135"/>
            <a:ext cx="2743200" cy="461665"/>
          </a:xfrm>
          <a:prstGeom prst="rect">
            <a:avLst/>
          </a:prstGeom>
          <a:noFill/>
        </p:spPr>
        <p:txBody>
          <a:bodyPr wrap="square" rtlCol="0">
            <a:spAutoFit/>
          </a:bodyPr>
          <a:lstStyle/>
          <a:p>
            <a:pPr algn="ctr"/>
            <a:r>
              <a:rPr lang="en-US" sz="2400" b="1" dirty="0" smtClean="0">
                <a:solidFill>
                  <a:schemeClr val="bg1"/>
                </a:solidFill>
              </a:rPr>
              <a:t> It Does Not Mean</a:t>
            </a:r>
          </a:p>
        </p:txBody>
      </p:sp>
      <p:sp>
        <p:nvSpPr>
          <p:cNvPr id="7" name="TextBox 6"/>
          <p:cNvSpPr txBox="1"/>
          <p:nvPr/>
        </p:nvSpPr>
        <p:spPr>
          <a:xfrm>
            <a:off x="6172200" y="2891135"/>
            <a:ext cx="2895600" cy="461665"/>
          </a:xfrm>
          <a:prstGeom prst="rect">
            <a:avLst/>
          </a:prstGeom>
          <a:noFill/>
        </p:spPr>
        <p:txBody>
          <a:bodyPr wrap="square" rtlCol="0">
            <a:spAutoFit/>
          </a:bodyPr>
          <a:lstStyle/>
          <a:p>
            <a:pPr algn="ctr"/>
            <a:r>
              <a:rPr lang="en-US" sz="2400" b="1" dirty="0" smtClean="0">
                <a:solidFill>
                  <a:schemeClr val="bg1"/>
                </a:solidFill>
              </a:rPr>
              <a:t>What it Does Mean</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6500"/>
                            </p:stCondLst>
                            <p:childTnLst>
                              <p:par>
                                <p:cTn id="13" presetID="47" presetClass="entr" presetSubtype="0" fill="hold" grpId="0" nodeType="afterEffect">
                                  <p:stCondLst>
                                    <p:cond delay="30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left)">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3962400" cy="838200"/>
          </a:xfrm>
        </p:spPr>
        <p:txBody>
          <a:bodyPr/>
          <a:lstStyle/>
          <a:p>
            <a:pPr algn="l"/>
            <a:r>
              <a:rPr lang="en-US" sz="4200" b="1" dirty="0" smtClean="0">
                <a:solidFill>
                  <a:schemeClr val="accent3"/>
                </a:solidFill>
              </a:rPr>
              <a:t>Define Grace:</a:t>
            </a:r>
            <a:endParaRPr lang="en-US" sz="4200" b="1" dirty="0">
              <a:solidFill>
                <a:schemeClr val="accent3"/>
              </a:solidFill>
            </a:endParaRPr>
          </a:p>
        </p:txBody>
      </p:sp>
      <p:sp>
        <p:nvSpPr>
          <p:cNvPr id="3" name="Content Placeholder 2"/>
          <p:cNvSpPr>
            <a:spLocks noGrp="1"/>
          </p:cNvSpPr>
          <p:nvPr>
            <p:ph idx="1"/>
          </p:nvPr>
        </p:nvSpPr>
        <p:spPr>
          <a:xfrm>
            <a:off x="304800" y="838200"/>
            <a:ext cx="8610600" cy="5410200"/>
          </a:xfrm>
        </p:spPr>
        <p:txBody>
          <a:bodyPr/>
          <a:lstStyle/>
          <a:p>
            <a:r>
              <a:rPr lang="en-US" sz="2800" dirty="0">
                <a:solidFill>
                  <a:schemeClr val="bg2"/>
                </a:solidFill>
                <a:effectLst>
                  <a:outerShdw blurRad="38100" dist="38100" dir="2700000" algn="tl">
                    <a:srgbClr val="000000">
                      <a:alpha val="43137"/>
                    </a:srgbClr>
                  </a:outerShdw>
                </a:effectLst>
              </a:rPr>
              <a:t>G</a:t>
            </a:r>
            <a:r>
              <a:rPr lang="en-US" sz="2800" dirty="0" smtClean="0">
                <a:solidFill>
                  <a:schemeClr val="bg2"/>
                </a:solidFill>
                <a:effectLst>
                  <a:outerShdw blurRad="38100" dist="38100" dir="2700000" algn="tl">
                    <a:srgbClr val="000000">
                      <a:alpha val="43137"/>
                    </a:srgbClr>
                  </a:outerShdw>
                </a:effectLst>
              </a:rPr>
              <a:t>raciousness (as gratifying), of manner or act (abstract or concrete; literal, figurative or spiritual; especially the divine influence upon the heart, and its reflection in the life; including gratitude): - acceptable, benefit, </a:t>
            </a:r>
            <a:r>
              <a:rPr lang="en-US" sz="2800" dirty="0" err="1" smtClean="0">
                <a:solidFill>
                  <a:schemeClr val="bg2"/>
                </a:solidFill>
                <a:effectLst>
                  <a:outerShdw blurRad="38100" dist="38100" dir="2700000" algn="tl">
                    <a:srgbClr val="000000">
                      <a:alpha val="43137"/>
                    </a:srgbClr>
                  </a:outerShdw>
                </a:effectLst>
              </a:rPr>
              <a:t>favour</a:t>
            </a:r>
            <a:r>
              <a:rPr lang="en-US" sz="2800" dirty="0" smtClean="0">
                <a:solidFill>
                  <a:schemeClr val="bg2"/>
                </a:solidFill>
                <a:effectLst>
                  <a:outerShdw blurRad="38100" dist="38100" dir="2700000" algn="tl">
                    <a:srgbClr val="000000">
                      <a:alpha val="43137"/>
                    </a:srgbClr>
                  </a:outerShdw>
                </a:effectLst>
              </a:rPr>
              <a:t>, gift, grace (-</a:t>
            </a:r>
            <a:r>
              <a:rPr lang="en-US" sz="2800" dirty="0" err="1" smtClean="0">
                <a:solidFill>
                  <a:schemeClr val="bg2"/>
                </a:solidFill>
                <a:effectLst>
                  <a:outerShdw blurRad="38100" dist="38100" dir="2700000" algn="tl">
                    <a:srgbClr val="000000">
                      <a:alpha val="43137"/>
                    </a:srgbClr>
                  </a:outerShdw>
                </a:effectLst>
              </a:rPr>
              <a:t>ious</a:t>
            </a:r>
            <a:r>
              <a:rPr lang="en-US" sz="2800" dirty="0" smtClean="0">
                <a:solidFill>
                  <a:schemeClr val="bg2"/>
                </a:solidFill>
                <a:effectLst>
                  <a:outerShdw blurRad="38100" dist="38100" dir="2700000" algn="tl">
                    <a:srgbClr val="000000">
                      <a:alpha val="43137"/>
                    </a:srgbClr>
                  </a:outerShdw>
                </a:effectLst>
              </a:rPr>
              <a:t>), joy liberality, pleasure, thank (-s, -worthy)</a:t>
            </a:r>
          </a:p>
          <a:p>
            <a:r>
              <a:rPr lang="en-US" sz="2800" dirty="0" smtClean="0">
                <a:solidFill>
                  <a:schemeClr val="bg2"/>
                </a:solidFill>
                <a:effectLst>
                  <a:outerShdw blurRad="38100" dist="38100" dir="2700000" algn="tl">
                    <a:srgbClr val="000000">
                      <a:alpha val="43137"/>
                    </a:srgbClr>
                  </a:outerShdw>
                </a:effectLst>
              </a:rPr>
              <a:t>G</a:t>
            </a:r>
            <a:r>
              <a:rPr lang="en-US" sz="2800" dirty="0" smtClean="0">
                <a:solidFill>
                  <a:schemeClr val="bg2"/>
                </a:solidFill>
                <a:effectLst>
                  <a:outerShdw blurRad="38100" dist="38100" dir="2700000" algn="tl">
                    <a:srgbClr val="000000">
                      <a:alpha val="43137"/>
                    </a:srgbClr>
                  </a:outerShdw>
                </a:effectLst>
                <a:latin typeface="+mn-lt"/>
                <a:ea typeface="+mn-ea"/>
                <a:cs typeface="+mn-cs"/>
              </a:rPr>
              <a:t>ood </a:t>
            </a:r>
            <a:r>
              <a:rPr lang="en-US" sz="2800" dirty="0">
                <a:solidFill>
                  <a:schemeClr val="bg2"/>
                </a:solidFill>
                <a:effectLst>
                  <a:outerShdw blurRad="38100" dist="38100" dir="2700000" algn="tl">
                    <a:srgbClr val="000000">
                      <a:alpha val="43137"/>
                    </a:srgbClr>
                  </a:outerShdw>
                </a:effectLst>
                <a:latin typeface="+mn-lt"/>
                <a:ea typeface="+mn-ea"/>
                <a:cs typeface="+mn-cs"/>
              </a:rPr>
              <a:t>will, loving-kindness, </a:t>
            </a:r>
            <a:r>
              <a:rPr lang="en-US" sz="2800" dirty="0" err="1">
                <a:solidFill>
                  <a:schemeClr val="bg2"/>
                </a:solidFill>
                <a:effectLst>
                  <a:outerShdw blurRad="38100" dist="38100" dir="2700000" algn="tl">
                    <a:srgbClr val="000000">
                      <a:alpha val="43137"/>
                    </a:srgbClr>
                  </a:outerShdw>
                </a:effectLst>
                <a:latin typeface="+mn-lt"/>
                <a:ea typeface="+mn-ea"/>
                <a:cs typeface="+mn-cs"/>
              </a:rPr>
              <a:t>favour</a:t>
            </a:r>
            <a:endParaRPr lang="en-US" sz="2800" dirty="0">
              <a:solidFill>
                <a:schemeClr val="bg2"/>
              </a:solidFill>
              <a:effectLst>
                <a:outerShdw blurRad="38100" dist="38100" dir="2700000" algn="tl">
                  <a:srgbClr val="000000">
                    <a:alpha val="43137"/>
                  </a:srgbClr>
                </a:outerShdw>
              </a:effectLst>
              <a:latin typeface="+mn-lt"/>
              <a:ea typeface="+mn-ea"/>
              <a:cs typeface="+mn-cs"/>
            </a:endParaRPr>
          </a:p>
          <a:p>
            <a:r>
              <a:rPr lang="en-US" sz="2800" dirty="0" smtClean="0">
                <a:solidFill>
                  <a:schemeClr val="bg2"/>
                </a:solidFill>
                <a:effectLst>
                  <a:outerShdw blurRad="38100" dist="38100" dir="2700000" algn="tl">
                    <a:srgbClr val="000000">
                      <a:alpha val="43137"/>
                    </a:srgbClr>
                  </a:outerShdw>
                </a:effectLst>
                <a:latin typeface="+mn-lt"/>
                <a:ea typeface="+mn-ea"/>
                <a:cs typeface="+mn-cs"/>
              </a:rPr>
              <a:t>Of </a:t>
            </a:r>
            <a:r>
              <a:rPr lang="en-US" sz="2800" dirty="0">
                <a:solidFill>
                  <a:schemeClr val="bg2"/>
                </a:solidFill>
                <a:effectLst>
                  <a:outerShdw blurRad="38100" dist="38100" dir="2700000" algn="tl">
                    <a:srgbClr val="000000">
                      <a:alpha val="43137"/>
                    </a:srgbClr>
                  </a:outerShdw>
                </a:effectLst>
                <a:latin typeface="+mn-lt"/>
                <a:ea typeface="+mn-ea"/>
                <a:cs typeface="+mn-cs"/>
              </a:rPr>
              <a:t>the merciful kindness by which God, exerting his holy influence upon souls, turns them to Christ, keeps, strengthens, increases them in Christian faith, knowledge, affection, and kindles them to the exercise of the Christian </a:t>
            </a:r>
            <a:r>
              <a:rPr lang="en-US" sz="2800" dirty="0" smtClean="0">
                <a:solidFill>
                  <a:schemeClr val="bg2"/>
                </a:solidFill>
                <a:effectLst>
                  <a:outerShdw blurRad="38100" dist="38100" dir="2700000" algn="tl">
                    <a:srgbClr val="000000">
                      <a:alpha val="43137"/>
                    </a:srgbClr>
                  </a:outerShdw>
                </a:effectLst>
                <a:latin typeface="+mn-lt"/>
                <a:ea typeface="+mn-ea"/>
                <a:cs typeface="+mn-cs"/>
              </a:rPr>
              <a:t>virtues </a:t>
            </a:r>
            <a:endParaRPr lang="en-US" sz="2800" dirty="0">
              <a:solidFill>
                <a:schemeClr val="bg2"/>
              </a:solidFill>
              <a:effectLst>
                <a:outerShdw blurRad="38100" dist="38100" dir="2700000" algn="tl">
                  <a:srgbClr val="000000">
                    <a:alpha val="43137"/>
                  </a:srgbClr>
                </a:outerShdw>
              </a:effectLst>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up)">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up)">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4495800" cy="762000"/>
          </a:xfrm>
        </p:spPr>
        <p:txBody>
          <a:bodyPr/>
          <a:lstStyle/>
          <a:p>
            <a:r>
              <a:rPr lang="en-US" b="1" dirty="0" smtClean="0">
                <a:solidFill>
                  <a:schemeClr val="bg1"/>
                </a:solidFill>
              </a:rPr>
              <a:t>Saved By Grace </a:t>
            </a:r>
            <a:endParaRPr lang="en-US" b="1" dirty="0">
              <a:solidFill>
                <a:schemeClr val="bg1"/>
              </a:solidFill>
            </a:endParaRPr>
          </a:p>
        </p:txBody>
      </p:sp>
      <p:sp>
        <p:nvSpPr>
          <p:cNvPr id="3" name="Content Placeholder 2"/>
          <p:cNvSpPr>
            <a:spLocks noGrp="1"/>
          </p:cNvSpPr>
          <p:nvPr>
            <p:ph idx="1"/>
          </p:nvPr>
        </p:nvSpPr>
        <p:spPr>
          <a:xfrm>
            <a:off x="1447800" y="990600"/>
            <a:ext cx="4876800" cy="5029200"/>
          </a:xfrm>
        </p:spPr>
        <p:txBody>
          <a:bodyPr/>
          <a:lstStyle/>
          <a:p>
            <a:r>
              <a:rPr lang="en-US" dirty="0" smtClean="0">
                <a:solidFill>
                  <a:schemeClr val="bg2"/>
                </a:solidFill>
              </a:rPr>
              <a:t>Affirmed Many Places</a:t>
            </a:r>
          </a:p>
          <a:p>
            <a:r>
              <a:rPr lang="en-US" dirty="0" smtClean="0">
                <a:solidFill>
                  <a:schemeClr val="bg2"/>
                </a:solidFill>
              </a:rPr>
              <a:t>Acts 15:11</a:t>
            </a:r>
          </a:p>
          <a:p>
            <a:r>
              <a:rPr lang="en-US" dirty="0" smtClean="0">
                <a:solidFill>
                  <a:schemeClr val="bg2"/>
                </a:solidFill>
              </a:rPr>
              <a:t>Romans 3:24</a:t>
            </a:r>
          </a:p>
          <a:p>
            <a:r>
              <a:rPr lang="en-US" dirty="0" smtClean="0">
                <a:solidFill>
                  <a:schemeClr val="bg2"/>
                </a:solidFill>
              </a:rPr>
              <a:t>Romans 4:4</a:t>
            </a:r>
          </a:p>
          <a:p>
            <a:r>
              <a:rPr lang="en-US" dirty="0" smtClean="0">
                <a:solidFill>
                  <a:schemeClr val="bg2"/>
                </a:solidFill>
              </a:rPr>
              <a:t>Eph.1:7</a:t>
            </a:r>
          </a:p>
          <a:p>
            <a:r>
              <a:rPr lang="en-US" dirty="0" smtClean="0">
                <a:solidFill>
                  <a:schemeClr val="bg2"/>
                </a:solidFill>
              </a:rPr>
              <a:t>Eph.2:1-8</a:t>
            </a:r>
          </a:p>
          <a:p>
            <a:r>
              <a:rPr lang="en-US" dirty="0" smtClean="0">
                <a:solidFill>
                  <a:schemeClr val="bg2"/>
                </a:solidFill>
              </a:rPr>
              <a:t>Titus 3:7</a:t>
            </a:r>
          </a:p>
          <a:p>
            <a:r>
              <a:rPr lang="en-US" dirty="0" smtClean="0">
                <a:solidFill>
                  <a:schemeClr val="bg2"/>
                </a:solidFill>
              </a:rPr>
              <a:t>Heb.2:9</a:t>
            </a:r>
            <a:endParaRPr lang="en-US" dirty="0">
              <a:solidFill>
                <a:schemeClr val="bg2"/>
              </a:solidFill>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4953000" cy="762000"/>
          </a:xfrm>
        </p:spPr>
        <p:txBody>
          <a:bodyPr/>
          <a:lstStyle/>
          <a:p>
            <a:r>
              <a:rPr lang="en-US" b="1" dirty="0" smtClean="0">
                <a:solidFill>
                  <a:schemeClr val="accent3"/>
                </a:solidFill>
              </a:rPr>
              <a:t>Costly Grace </a:t>
            </a:r>
            <a:endParaRPr lang="en-US" b="1" dirty="0">
              <a:solidFill>
                <a:schemeClr val="accent3"/>
              </a:solidFill>
            </a:endParaRPr>
          </a:p>
        </p:txBody>
      </p:sp>
      <p:sp>
        <p:nvSpPr>
          <p:cNvPr id="3" name="Content Placeholder 2"/>
          <p:cNvSpPr>
            <a:spLocks noGrp="1"/>
          </p:cNvSpPr>
          <p:nvPr>
            <p:ph idx="1"/>
          </p:nvPr>
        </p:nvSpPr>
        <p:spPr>
          <a:xfrm>
            <a:off x="152400" y="762000"/>
            <a:ext cx="3810000" cy="5257800"/>
          </a:xfrm>
        </p:spPr>
        <p:txBody>
          <a:bodyPr/>
          <a:lstStyle/>
          <a:p>
            <a:r>
              <a:rPr lang="en-US" sz="3600" b="1" dirty="0" smtClean="0"/>
              <a:t>Matt.26:36-46</a:t>
            </a:r>
          </a:p>
          <a:p>
            <a:r>
              <a:rPr lang="en-US" sz="3600" b="1" dirty="0" smtClean="0">
                <a:solidFill>
                  <a:schemeClr val="accent3">
                    <a:lumMod val="10000"/>
                  </a:schemeClr>
                </a:solidFill>
              </a:rPr>
              <a:t>No Alternate Plan </a:t>
            </a:r>
          </a:p>
          <a:p>
            <a:r>
              <a:rPr lang="en-US" sz="3600" b="1" dirty="0" smtClean="0"/>
              <a:t>Matt.26:51-54</a:t>
            </a:r>
          </a:p>
          <a:p>
            <a:r>
              <a:rPr lang="en-US" sz="3600" b="1" dirty="0" smtClean="0">
                <a:solidFill>
                  <a:schemeClr val="accent3">
                    <a:lumMod val="10000"/>
                  </a:schemeClr>
                </a:solidFill>
              </a:rPr>
              <a:t>Could  Have Stopped It</a:t>
            </a:r>
          </a:p>
          <a:p>
            <a:r>
              <a:rPr lang="en-US" sz="3600" b="1" dirty="0" smtClean="0"/>
              <a:t>Matt.27:26-35</a:t>
            </a:r>
          </a:p>
          <a:p>
            <a:r>
              <a:rPr lang="en-US" sz="3600" b="1" dirty="0" smtClean="0">
                <a:solidFill>
                  <a:schemeClr val="accent3">
                    <a:lumMod val="10000"/>
                  </a:schemeClr>
                </a:solidFill>
              </a:rPr>
              <a:t>Horrible Pain</a:t>
            </a:r>
            <a:r>
              <a:rPr lang="en-US" sz="3600" b="1" smtClean="0">
                <a:solidFill>
                  <a:schemeClr val="accent3">
                    <a:lumMod val="10000"/>
                  </a:schemeClr>
                </a:solidFill>
              </a:rPr>
              <a:t>, Costly Grace</a:t>
            </a:r>
            <a:endParaRPr lang="en-US" sz="3600" b="1" dirty="0">
              <a:solidFill>
                <a:schemeClr val="accent3">
                  <a:lumMod val="10000"/>
                </a:schemeClr>
              </a:solidFill>
            </a:endParaRPr>
          </a:p>
        </p:txBody>
      </p:sp>
      <p:pic>
        <p:nvPicPr>
          <p:cNvPr id="4" name="Picture 3" descr="jesus-being-beaten.jpg"/>
          <p:cNvPicPr>
            <a:picLocks noChangeAspect="1"/>
          </p:cNvPicPr>
          <p:nvPr/>
        </p:nvPicPr>
        <p:blipFill>
          <a:blip r:embed="rId2" cstate="print"/>
          <a:stretch>
            <a:fillRect/>
          </a:stretch>
        </p:blipFill>
        <p:spPr>
          <a:xfrm>
            <a:off x="3962400" y="838200"/>
            <a:ext cx="4766765" cy="2667000"/>
          </a:xfrm>
          <a:prstGeom prst="rect">
            <a:avLst/>
          </a:prstGeom>
        </p:spPr>
      </p:pic>
      <p:pic>
        <p:nvPicPr>
          <p:cNvPr id="5" name="Picture 4" descr="crucifixion-crowd.jpg"/>
          <p:cNvPicPr>
            <a:picLocks noChangeAspect="1"/>
          </p:cNvPicPr>
          <p:nvPr/>
        </p:nvPicPr>
        <p:blipFill>
          <a:blip r:embed="rId3" cstate="print"/>
          <a:stretch>
            <a:fillRect/>
          </a:stretch>
        </p:blipFill>
        <p:spPr>
          <a:xfrm>
            <a:off x="4495800" y="3657600"/>
            <a:ext cx="4191000" cy="2971800"/>
          </a:xfrm>
          <a:prstGeom prst="rect">
            <a:avLst/>
          </a:prstGeom>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p:cTn id="47"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grpId="0"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 calcmode="lin" valueType="num">
                                      <p:cBhvr>
                                        <p:cTn id="63"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28600" y="-92075"/>
            <a:ext cx="8915400" cy="930275"/>
          </a:xfrm>
        </p:spPr>
        <p:txBody>
          <a:bodyPr/>
          <a:lstStyle/>
          <a:p>
            <a:pPr algn="ctr" eaLnBrk="1" hangingPunct="1"/>
            <a:r>
              <a:rPr lang="en-US" sz="4400" b="1" dirty="0" smtClean="0">
                <a:solidFill>
                  <a:schemeClr val="tx1">
                    <a:lumMod val="60000"/>
                    <a:lumOff val="40000"/>
                  </a:schemeClr>
                </a:solidFill>
                <a:effectLst>
                  <a:outerShdw blurRad="38100" dist="38100" dir="2700000" algn="tl">
                    <a:srgbClr val="000000">
                      <a:alpha val="43137"/>
                    </a:srgbClr>
                  </a:outerShdw>
                </a:effectLst>
                <a:latin typeface="Arial Rounded MT Bold" pitchFamily="34" charset="0"/>
              </a:rPr>
              <a:t> Would You Accept His Grace?</a:t>
            </a:r>
          </a:p>
        </p:txBody>
      </p:sp>
      <p:sp>
        <p:nvSpPr>
          <p:cNvPr id="76803" name="Rectangle 3"/>
          <p:cNvSpPr>
            <a:spLocks noGrp="1" noChangeArrowheads="1"/>
          </p:cNvSpPr>
          <p:nvPr>
            <p:ph type="body" idx="1"/>
          </p:nvPr>
        </p:nvSpPr>
        <p:spPr>
          <a:xfrm>
            <a:off x="304800" y="1066800"/>
            <a:ext cx="8686800" cy="4876800"/>
          </a:xfrm>
        </p:spPr>
        <p:txBody>
          <a:bodyPr/>
          <a:lstStyle/>
          <a:p>
            <a:pPr marL="609600" indent="-609600" eaLnBrk="1" hangingPunct="1">
              <a:lnSpc>
                <a:spcPct val="90000"/>
              </a:lnSpc>
              <a:buClrTx/>
              <a:buFont typeface="Wingdings" pitchFamily="2" charset="2"/>
              <a:buAutoNum type="arabicPeriod"/>
            </a:pPr>
            <a:r>
              <a:rPr lang="en-US" sz="3200" b="1" dirty="0" smtClean="0"/>
              <a:t>Hear the Gospel of Christ,  </a:t>
            </a:r>
            <a:r>
              <a:rPr lang="en-US" sz="2800" b="1" dirty="0" smtClean="0"/>
              <a:t>Rom.10:17</a:t>
            </a:r>
            <a:endParaRPr lang="en-US" sz="1800" b="1" dirty="0" smtClean="0"/>
          </a:p>
          <a:p>
            <a:pPr marL="609600" indent="-609600" eaLnBrk="1" hangingPunct="1">
              <a:lnSpc>
                <a:spcPct val="90000"/>
              </a:lnSpc>
              <a:buClrTx/>
              <a:buFont typeface="Wingdings" pitchFamily="2" charset="2"/>
              <a:buAutoNum type="arabicPeriod"/>
            </a:pPr>
            <a:r>
              <a:rPr lang="en-US" sz="3200" b="1" dirty="0" smtClean="0"/>
              <a:t>Believe in Jesus Christ,   </a:t>
            </a:r>
            <a:r>
              <a:rPr lang="en-US" sz="2800" b="1" dirty="0" smtClean="0"/>
              <a:t>Acts 16:31</a:t>
            </a:r>
            <a:endParaRPr lang="en-US" sz="1050" b="1" dirty="0" smtClean="0"/>
          </a:p>
          <a:p>
            <a:pPr marL="609600" indent="-609600" eaLnBrk="1" hangingPunct="1">
              <a:lnSpc>
                <a:spcPct val="90000"/>
              </a:lnSpc>
              <a:buClrTx/>
              <a:buFont typeface="Wingdings" pitchFamily="2" charset="2"/>
              <a:buAutoNum type="arabicPeriod"/>
            </a:pPr>
            <a:r>
              <a:rPr lang="en-US" sz="3200" b="1" dirty="0" smtClean="0"/>
              <a:t>Repent and Turn to God</a:t>
            </a:r>
            <a:r>
              <a:rPr lang="en-US" sz="3600" b="1" dirty="0" smtClean="0"/>
              <a:t>,  </a:t>
            </a:r>
            <a:r>
              <a:rPr lang="en-US" sz="2800" b="1" dirty="0" smtClean="0"/>
              <a:t>Acts 17:30</a:t>
            </a:r>
            <a:endParaRPr lang="en-US" sz="3600" b="1" dirty="0" smtClean="0"/>
          </a:p>
          <a:p>
            <a:pPr marL="609600" indent="-609600" eaLnBrk="1" hangingPunct="1">
              <a:lnSpc>
                <a:spcPct val="90000"/>
              </a:lnSpc>
              <a:buClrTx/>
              <a:buFont typeface="Wingdings" pitchFamily="2" charset="2"/>
              <a:buAutoNum type="arabicPeriod"/>
            </a:pPr>
            <a:r>
              <a:rPr lang="en-US" sz="3200" b="1" dirty="0" smtClean="0"/>
              <a:t>Confess Jesus Before Men</a:t>
            </a:r>
            <a:r>
              <a:rPr lang="en-US" sz="3600" b="1" dirty="0" smtClean="0"/>
              <a:t>,  </a:t>
            </a:r>
            <a:r>
              <a:rPr lang="en-US" sz="2800" b="1" dirty="0" smtClean="0"/>
              <a:t>Acts 8:37</a:t>
            </a:r>
            <a:endParaRPr lang="en-US" sz="3200" b="1" dirty="0" smtClean="0"/>
          </a:p>
          <a:p>
            <a:pPr marL="609600" indent="-609600" eaLnBrk="1" hangingPunct="1">
              <a:lnSpc>
                <a:spcPct val="90000"/>
              </a:lnSpc>
              <a:buClrTx/>
              <a:buFont typeface="Wingdings" pitchFamily="2" charset="2"/>
              <a:buAutoNum type="arabicPeriod"/>
            </a:pPr>
            <a:r>
              <a:rPr lang="en-US" sz="3200" b="1" dirty="0" smtClean="0"/>
              <a:t>Be Immersed for Forgiveness</a:t>
            </a:r>
            <a:r>
              <a:rPr lang="en-US" sz="3600" b="1" dirty="0" smtClean="0"/>
              <a:t>,  </a:t>
            </a:r>
            <a:r>
              <a:rPr lang="en-US" sz="2800" b="1" dirty="0" smtClean="0"/>
              <a:t>Acts 2:38</a:t>
            </a:r>
            <a:endParaRPr lang="en-US" sz="3600" b="1" dirty="0" smtClean="0"/>
          </a:p>
          <a:p>
            <a:pPr marL="609600" indent="-609600" eaLnBrk="1" hangingPunct="1">
              <a:lnSpc>
                <a:spcPct val="90000"/>
              </a:lnSpc>
              <a:buClrTx/>
              <a:buFont typeface="Wingdings" pitchFamily="2" charset="2"/>
              <a:buNone/>
            </a:pPr>
            <a:r>
              <a:rPr lang="en-US" sz="3200" b="1" dirty="0" smtClean="0">
                <a:solidFill>
                  <a:schemeClr val="accent3">
                    <a:lumMod val="10000"/>
                  </a:schemeClr>
                </a:solidFill>
              </a:rPr>
              <a:t>      ------------------------</a:t>
            </a:r>
            <a:endParaRPr lang="en-US" sz="2800" b="1" dirty="0" smtClean="0">
              <a:solidFill>
                <a:schemeClr val="accent3">
                  <a:lumMod val="10000"/>
                </a:schemeClr>
              </a:solidFill>
            </a:endParaRPr>
          </a:p>
          <a:p>
            <a:pPr marL="609600" indent="-609600" eaLnBrk="1" hangingPunct="1">
              <a:lnSpc>
                <a:spcPct val="90000"/>
              </a:lnSpc>
              <a:buClrTx/>
              <a:buFont typeface="Wingdings" pitchFamily="2" charset="2"/>
              <a:buChar char="Ø"/>
            </a:pPr>
            <a:r>
              <a:rPr lang="en-US" sz="3000" b="1" dirty="0" smtClean="0">
                <a:solidFill>
                  <a:schemeClr val="accent3">
                    <a:lumMod val="10000"/>
                  </a:schemeClr>
                </a:solidFill>
              </a:rPr>
              <a:t>Grow In The Grace &amp; Knowledge,</a:t>
            </a:r>
            <a:r>
              <a:rPr lang="en-US" sz="2800" b="1" dirty="0" smtClean="0">
                <a:solidFill>
                  <a:schemeClr val="accent3">
                    <a:lumMod val="10000"/>
                  </a:schemeClr>
                </a:solidFill>
              </a:rPr>
              <a:t>  2 Pet.3:18</a:t>
            </a:r>
          </a:p>
          <a:p>
            <a:pPr marL="609600" indent="-609600" eaLnBrk="1" hangingPunct="1">
              <a:lnSpc>
                <a:spcPct val="90000"/>
              </a:lnSpc>
              <a:buClrTx/>
              <a:buFont typeface="Wingdings" pitchFamily="2" charset="2"/>
              <a:buChar char="Ø"/>
            </a:pPr>
            <a:r>
              <a:rPr lang="en-US" sz="2800" b="1" dirty="0" smtClean="0">
                <a:solidFill>
                  <a:schemeClr val="accent3">
                    <a:lumMod val="10000"/>
                  </a:schemeClr>
                </a:solidFill>
              </a:rPr>
              <a:t>If Err As a Christian: Repent </a:t>
            </a:r>
            <a:r>
              <a:rPr lang="en-US" sz="2800" b="1" dirty="0">
                <a:solidFill>
                  <a:schemeClr val="accent3">
                    <a:lumMod val="10000"/>
                  </a:schemeClr>
                </a:solidFill>
              </a:rPr>
              <a:t>&amp;</a:t>
            </a:r>
            <a:r>
              <a:rPr lang="en-US" sz="2800" b="1" dirty="0" smtClean="0">
                <a:solidFill>
                  <a:schemeClr val="accent3">
                    <a:lumMod val="10000"/>
                  </a:schemeClr>
                </a:solidFill>
              </a:rPr>
              <a:t> Pray God,    </a:t>
            </a:r>
            <a:r>
              <a:rPr lang="en-US" sz="3200" b="1" dirty="0" smtClean="0">
                <a:solidFill>
                  <a:schemeClr val="accent3">
                    <a:lumMod val="10000"/>
                  </a:schemeClr>
                </a:solidFill>
              </a:rPr>
              <a:t> </a:t>
            </a:r>
            <a:r>
              <a:rPr lang="en-US" sz="2800" b="1" dirty="0" smtClean="0">
                <a:solidFill>
                  <a:schemeClr val="accent3">
                    <a:lumMod val="10000"/>
                  </a:schemeClr>
                </a:solidFill>
              </a:rPr>
              <a:t>Acts 19:18</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6802">
                                            <p:txEl>
                                              <p:pRg st="0" end="0"/>
                                            </p:txEl>
                                          </p:spTgt>
                                        </p:tgtEl>
                                        <p:attrNameLst>
                                          <p:attrName>style.visibility</p:attrName>
                                        </p:attrNameLst>
                                      </p:cBhvr>
                                      <p:to>
                                        <p:strVal val="visible"/>
                                      </p:to>
                                    </p:set>
                                    <p:animEffect transition="in" filter="dissolve">
                                      <p:cBhvr>
                                        <p:cTn id="7" dur="500"/>
                                        <p:tgtEl>
                                          <p:spTgt spid="76802">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1000"/>
                                  </p:stCondLst>
                                  <p:childTnLst>
                                    <p:set>
                                      <p:cBhvr>
                                        <p:cTn id="10" dur="1" fill="hold">
                                          <p:stCondLst>
                                            <p:cond delay="0"/>
                                          </p:stCondLst>
                                        </p:cTn>
                                        <p:tgtEl>
                                          <p:spTgt spid="76803">
                                            <p:txEl>
                                              <p:pRg st="0" end="0"/>
                                            </p:txEl>
                                          </p:spTgt>
                                        </p:tgtEl>
                                        <p:attrNameLst>
                                          <p:attrName>style.visibility</p:attrName>
                                        </p:attrNameLst>
                                      </p:cBhvr>
                                      <p:to>
                                        <p:strVal val="visible"/>
                                      </p:to>
                                    </p:set>
                                    <p:animEffect transition="in" filter="wipe(left)">
                                      <p:cBhvr>
                                        <p:cTn id="11" dur="1000"/>
                                        <p:tgtEl>
                                          <p:spTgt spid="76803">
                                            <p:txEl>
                                              <p:pRg st="0" end="0"/>
                                            </p:txEl>
                                          </p:spTgt>
                                        </p:tgtEl>
                                      </p:cBhvr>
                                    </p:animEffect>
                                  </p:childTnLst>
                                </p:cTn>
                              </p:par>
                            </p:childTnLst>
                          </p:cTn>
                        </p:par>
                        <p:par>
                          <p:cTn id="12" fill="hold">
                            <p:stCondLst>
                              <p:cond delay="2500"/>
                            </p:stCondLst>
                            <p:childTnLst>
                              <p:par>
                                <p:cTn id="13" presetID="22" presetClass="entr" presetSubtype="8" fill="hold" grpId="0" nodeType="afterEffect">
                                  <p:stCondLst>
                                    <p:cond delay="1000"/>
                                  </p:stCondLst>
                                  <p:childTnLst>
                                    <p:set>
                                      <p:cBhvr>
                                        <p:cTn id="14" dur="1" fill="hold">
                                          <p:stCondLst>
                                            <p:cond delay="0"/>
                                          </p:stCondLst>
                                        </p:cTn>
                                        <p:tgtEl>
                                          <p:spTgt spid="76803">
                                            <p:txEl>
                                              <p:pRg st="1" end="1"/>
                                            </p:txEl>
                                          </p:spTgt>
                                        </p:tgtEl>
                                        <p:attrNameLst>
                                          <p:attrName>style.visibility</p:attrName>
                                        </p:attrNameLst>
                                      </p:cBhvr>
                                      <p:to>
                                        <p:strVal val="visible"/>
                                      </p:to>
                                    </p:set>
                                    <p:animEffect transition="in" filter="wipe(left)">
                                      <p:cBhvr>
                                        <p:cTn id="15" dur="1000"/>
                                        <p:tgtEl>
                                          <p:spTgt spid="76803">
                                            <p:txEl>
                                              <p:pRg st="1" end="1"/>
                                            </p:txEl>
                                          </p:spTgt>
                                        </p:tgtEl>
                                      </p:cBhvr>
                                    </p:animEffect>
                                  </p:childTnLst>
                                </p:cTn>
                              </p:par>
                            </p:childTnLst>
                          </p:cTn>
                        </p:par>
                        <p:par>
                          <p:cTn id="16" fill="hold">
                            <p:stCondLst>
                              <p:cond delay="4500"/>
                            </p:stCondLst>
                            <p:childTnLst>
                              <p:par>
                                <p:cTn id="17" presetID="22" presetClass="entr" presetSubtype="8" fill="hold" grpId="0" nodeType="afterEffect">
                                  <p:stCondLst>
                                    <p:cond delay="1000"/>
                                  </p:stCondLst>
                                  <p:childTnLst>
                                    <p:set>
                                      <p:cBhvr>
                                        <p:cTn id="18" dur="1" fill="hold">
                                          <p:stCondLst>
                                            <p:cond delay="0"/>
                                          </p:stCondLst>
                                        </p:cTn>
                                        <p:tgtEl>
                                          <p:spTgt spid="76803">
                                            <p:txEl>
                                              <p:pRg st="2" end="2"/>
                                            </p:txEl>
                                          </p:spTgt>
                                        </p:tgtEl>
                                        <p:attrNameLst>
                                          <p:attrName>style.visibility</p:attrName>
                                        </p:attrNameLst>
                                      </p:cBhvr>
                                      <p:to>
                                        <p:strVal val="visible"/>
                                      </p:to>
                                    </p:set>
                                    <p:animEffect transition="in" filter="wipe(left)">
                                      <p:cBhvr>
                                        <p:cTn id="19" dur="1000"/>
                                        <p:tgtEl>
                                          <p:spTgt spid="76803">
                                            <p:txEl>
                                              <p:pRg st="2" end="2"/>
                                            </p:txEl>
                                          </p:spTgt>
                                        </p:tgtEl>
                                      </p:cBhvr>
                                    </p:animEffect>
                                  </p:childTnLst>
                                </p:cTn>
                              </p:par>
                            </p:childTnLst>
                          </p:cTn>
                        </p:par>
                        <p:par>
                          <p:cTn id="20" fill="hold">
                            <p:stCondLst>
                              <p:cond delay="6500"/>
                            </p:stCondLst>
                            <p:childTnLst>
                              <p:par>
                                <p:cTn id="21" presetID="22" presetClass="entr" presetSubtype="8" fill="hold" grpId="0" nodeType="afterEffect">
                                  <p:stCondLst>
                                    <p:cond delay="1000"/>
                                  </p:stCondLst>
                                  <p:childTnLst>
                                    <p:set>
                                      <p:cBhvr>
                                        <p:cTn id="22" dur="1" fill="hold">
                                          <p:stCondLst>
                                            <p:cond delay="0"/>
                                          </p:stCondLst>
                                        </p:cTn>
                                        <p:tgtEl>
                                          <p:spTgt spid="76803">
                                            <p:txEl>
                                              <p:pRg st="3" end="3"/>
                                            </p:txEl>
                                          </p:spTgt>
                                        </p:tgtEl>
                                        <p:attrNameLst>
                                          <p:attrName>style.visibility</p:attrName>
                                        </p:attrNameLst>
                                      </p:cBhvr>
                                      <p:to>
                                        <p:strVal val="visible"/>
                                      </p:to>
                                    </p:set>
                                    <p:animEffect transition="in" filter="wipe(left)">
                                      <p:cBhvr>
                                        <p:cTn id="23" dur="1000"/>
                                        <p:tgtEl>
                                          <p:spTgt spid="76803">
                                            <p:txEl>
                                              <p:pRg st="3" end="3"/>
                                            </p:txEl>
                                          </p:spTgt>
                                        </p:tgtEl>
                                      </p:cBhvr>
                                    </p:animEffect>
                                  </p:childTnLst>
                                </p:cTn>
                              </p:par>
                            </p:childTnLst>
                          </p:cTn>
                        </p:par>
                        <p:par>
                          <p:cTn id="24" fill="hold">
                            <p:stCondLst>
                              <p:cond delay="8500"/>
                            </p:stCondLst>
                            <p:childTnLst>
                              <p:par>
                                <p:cTn id="25" presetID="22" presetClass="entr" presetSubtype="8" fill="hold" grpId="0" nodeType="afterEffect">
                                  <p:stCondLst>
                                    <p:cond delay="1000"/>
                                  </p:stCondLst>
                                  <p:childTnLst>
                                    <p:set>
                                      <p:cBhvr>
                                        <p:cTn id="26" dur="1" fill="hold">
                                          <p:stCondLst>
                                            <p:cond delay="0"/>
                                          </p:stCondLst>
                                        </p:cTn>
                                        <p:tgtEl>
                                          <p:spTgt spid="76803">
                                            <p:txEl>
                                              <p:pRg st="4" end="4"/>
                                            </p:txEl>
                                          </p:spTgt>
                                        </p:tgtEl>
                                        <p:attrNameLst>
                                          <p:attrName>style.visibility</p:attrName>
                                        </p:attrNameLst>
                                      </p:cBhvr>
                                      <p:to>
                                        <p:strVal val="visible"/>
                                      </p:to>
                                    </p:set>
                                    <p:animEffect transition="in" filter="wipe(left)">
                                      <p:cBhvr>
                                        <p:cTn id="27" dur="1000"/>
                                        <p:tgtEl>
                                          <p:spTgt spid="76803">
                                            <p:txEl>
                                              <p:pRg st="4" end="4"/>
                                            </p:txEl>
                                          </p:spTgt>
                                        </p:tgtEl>
                                      </p:cBhvr>
                                    </p:animEffect>
                                  </p:childTnLst>
                                </p:cTn>
                              </p:par>
                            </p:childTnLst>
                          </p:cTn>
                        </p:par>
                        <p:par>
                          <p:cTn id="28" fill="hold">
                            <p:stCondLst>
                              <p:cond delay="10500"/>
                            </p:stCondLst>
                            <p:childTnLst>
                              <p:par>
                                <p:cTn id="29" presetID="22" presetClass="entr" presetSubtype="8" fill="hold" grpId="0" nodeType="afterEffect">
                                  <p:stCondLst>
                                    <p:cond delay="1000"/>
                                  </p:stCondLst>
                                  <p:childTnLst>
                                    <p:set>
                                      <p:cBhvr>
                                        <p:cTn id="30" dur="1" fill="hold">
                                          <p:stCondLst>
                                            <p:cond delay="0"/>
                                          </p:stCondLst>
                                        </p:cTn>
                                        <p:tgtEl>
                                          <p:spTgt spid="76803">
                                            <p:txEl>
                                              <p:pRg st="5" end="5"/>
                                            </p:txEl>
                                          </p:spTgt>
                                        </p:tgtEl>
                                        <p:attrNameLst>
                                          <p:attrName>style.visibility</p:attrName>
                                        </p:attrNameLst>
                                      </p:cBhvr>
                                      <p:to>
                                        <p:strVal val="visible"/>
                                      </p:to>
                                    </p:set>
                                    <p:animEffect transition="in" filter="wipe(left)">
                                      <p:cBhvr>
                                        <p:cTn id="31" dur="1000"/>
                                        <p:tgtEl>
                                          <p:spTgt spid="76803">
                                            <p:txEl>
                                              <p:pRg st="5" end="5"/>
                                            </p:txEl>
                                          </p:spTgt>
                                        </p:tgtEl>
                                      </p:cBhvr>
                                    </p:animEffect>
                                  </p:childTnLst>
                                </p:cTn>
                              </p:par>
                            </p:childTnLst>
                          </p:cTn>
                        </p:par>
                        <p:par>
                          <p:cTn id="32" fill="hold">
                            <p:stCondLst>
                              <p:cond delay="12500"/>
                            </p:stCondLst>
                            <p:childTnLst>
                              <p:par>
                                <p:cTn id="33" presetID="22" presetClass="entr" presetSubtype="8" fill="hold" grpId="0" nodeType="afterEffect">
                                  <p:stCondLst>
                                    <p:cond delay="1000"/>
                                  </p:stCondLst>
                                  <p:childTnLst>
                                    <p:set>
                                      <p:cBhvr>
                                        <p:cTn id="34" dur="1" fill="hold">
                                          <p:stCondLst>
                                            <p:cond delay="0"/>
                                          </p:stCondLst>
                                        </p:cTn>
                                        <p:tgtEl>
                                          <p:spTgt spid="76803">
                                            <p:txEl>
                                              <p:pRg st="6" end="6"/>
                                            </p:txEl>
                                          </p:spTgt>
                                        </p:tgtEl>
                                        <p:attrNameLst>
                                          <p:attrName>style.visibility</p:attrName>
                                        </p:attrNameLst>
                                      </p:cBhvr>
                                      <p:to>
                                        <p:strVal val="visible"/>
                                      </p:to>
                                    </p:set>
                                    <p:animEffect transition="in" filter="wipe(left)">
                                      <p:cBhvr>
                                        <p:cTn id="35" dur="1000"/>
                                        <p:tgtEl>
                                          <p:spTgt spid="76803">
                                            <p:txEl>
                                              <p:pRg st="6" end="6"/>
                                            </p:txEl>
                                          </p:spTgt>
                                        </p:tgtEl>
                                      </p:cBhvr>
                                    </p:animEffect>
                                  </p:childTnLst>
                                </p:cTn>
                              </p:par>
                            </p:childTnLst>
                          </p:cTn>
                        </p:par>
                        <p:par>
                          <p:cTn id="36" fill="hold">
                            <p:stCondLst>
                              <p:cond delay="14500"/>
                            </p:stCondLst>
                            <p:childTnLst>
                              <p:par>
                                <p:cTn id="37" presetID="22" presetClass="entr" presetSubtype="8" fill="hold" grpId="0" nodeType="afterEffect">
                                  <p:stCondLst>
                                    <p:cond delay="1000"/>
                                  </p:stCondLst>
                                  <p:childTnLst>
                                    <p:set>
                                      <p:cBhvr>
                                        <p:cTn id="38" dur="1" fill="hold">
                                          <p:stCondLst>
                                            <p:cond delay="0"/>
                                          </p:stCondLst>
                                        </p:cTn>
                                        <p:tgtEl>
                                          <p:spTgt spid="76803">
                                            <p:txEl>
                                              <p:pRg st="7" end="7"/>
                                            </p:txEl>
                                          </p:spTgt>
                                        </p:tgtEl>
                                        <p:attrNameLst>
                                          <p:attrName>style.visibility</p:attrName>
                                        </p:attrNameLst>
                                      </p:cBhvr>
                                      <p:to>
                                        <p:strVal val="visible"/>
                                      </p:to>
                                    </p:set>
                                    <p:animEffect transition="in" filter="wipe(left)">
                                      <p:cBhvr>
                                        <p:cTn id="39" dur="1000"/>
                                        <p:tgtEl>
                                          <p:spTgt spid="768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build="p" autoUpdateAnimBg="0"/>
      <p:bldP spid="76803" grpId="0" build="p" autoUpdateAnimBg="0" advAuto="10000"/>
    </p:bldLst>
  </p:timing>
</p:sld>
</file>

<file path=ppt/theme/theme1.xml><?xml version="1.0" encoding="utf-8"?>
<a:theme xmlns:a="http://schemas.openxmlformats.org/drawingml/2006/main" name="Sheet lightning design template">
  <a:themeElements>
    <a:clrScheme name="Default Design 13">
      <a:dk1>
        <a:srgbClr val="993300"/>
      </a:dk1>
      <a:lt1>
        <a:srgbClr val="CCECFF"/>
      </a:lt1>
      <a:dk2>
        <a:srgbClr val="817227"/>
      </a:dk2>
      <a:lt2>
        <a:srgbClr val="5C1F00"/>
      </a:lt2>
      <a:accent1>
        <a:srgbClr val="FF9999"/>
      </a:accent1>
      <a:accent2>
        <a:srgbClr val="BE7960"/>
      </a:accent2>
      <a:accent3>
        <a:srgbClr val="E2F4FF"/>
      </a:accent3>
      <a:accent4>
        <a:srgbClr val="822A00"/>
      </a:accent4>
      <a:accent5>
        <a:srgbClr val="FFCACA"/>
      </a:accent5>
      <a:accent6>
        <a:srgbClr val="AC6D56"/>
      </a:accent6>
      <a:hlink>
        <a:srgbClr val="FFFF99"/>
      </a:hlink>
      <a:folHlink>
        <a:srgbClr val="9A761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3366CC"/>
        </a:dk1>
        <a:lt1>
          <a:srgbClr val="33CCFF"/>
        </a:lt1>
        <a:dk2>
          <a:srgbClr val="FFFFFF"/>
        </a:dk2>
        <a:lt2>
          <a:srgbClr val="3E3E5C"/>
        </a:lt2>
        <a:accent1>
          <a:srgbClr val="5F9FCB"/>
        </a:accent1>
        <a:accent2>
          <a:srgbClr val="0099FF"/>
        </a:accent2>
        <a:accent3>
          <a:srgbClr val="ADE2FF"/>
        </a:accent3>
        <a:accent4>
          <a:srgbClr val="2A56AE"/>
        </a:accent4>
        <a:accent5>
          <a:srgbClr val="B6CDE2"/>
        </a:accent5>
        <a:accent6>
          <a:srgbClr val="008AE7"/>
        </a:accent6>
        <a:hlink>
          <a:srgbClr val="CCECFF"/>
        </a:hlink>
        <a:folHlink>
          <a:srgbClr val="FFFFFF"/>
        </a:folHlink>
      </a:clrScheme>
      <a:clrMap bg1="lt1" tx1="dk1" bg2="lt2" tx2="dk2" accent1="accent1" accent2="accent2" accent3="accent3" accent4="accent4" accent5="accent5" accent6="accent6" hlink="hlink" folHlink="folHlink"/>
    </a:extraClrScheme>
    <a:extraClrScheme>
      <a:clrScheme name="Default Design 2">
        <a:dk1>
          <a:srgbClr val="006699"/>
        </a:dk1>
        <a:lt1>
          <a:srgbClr val="686B5D"/>
        </a:lt1>
        <a:dk2>
          <a:srgbClr val="D1D1CB"/>
        </a:dk2>
        <a:lt2>
          <a:srgbClr val="777777"/>
        </a:lt2>
        <a:accent1>
          <a:srgbClr val="909082"/>
        </a:accent1>
        <a:accent2>
          <a:srgbClr val="809EA8"/>
        </a:accent2>
        <a:accent3>
          <a:srgbClr val="B9BAB6"/>
        </a:accent3>
        <a:accent4>
          <a:srgbClr val="005682"/>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Default Design 3">
        <a:dk1>
          <a:srgbClr val="0000CC"/>
        </a:dk1>
        <a:lt1>
          <a:srgbClr val="33CCCC"/>
        </a:lt1>
        <a:dk2>
          <a:srgbClr val="CCFFFF"/>
        </a:dk2>
        <a:lt2>
          <a:srgbClr val="003366"/>
        </a:lt2>
        <a:accent1>
          <a:srgbClr val="0099CC"/>
        </a:accent1>
        <a:accent2>
          <a:srgbClr val="00B000"/>
        </a:accent2>
        <a:accent3>
          <a:srgbClr val="ADE2E2"/>
        </a:accent3>
        <a:accent4>
          <a:srgbClr val="0000AE"/>
        </a:accent4>
        <a:accent5>
          <a:srgbClr val="AACAE2"/>
        </a:accent5>
        <a:accent6>
          <a:srgbClr val="009F00"/>
        </a:accent6>
        <a:hlink>
          <a:srgbClr val="66CCFF"/>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3366"/>
        </a:dk1>
        <a:lt1>
          <a:srgbClr val="336699"/>
        </a:lt1>
        <a:dk2>
          <a:srgbClr val="62584E"/>
        </a:dk2>
        <a:lt2>
          <a:srgbClr val="336699"/>
        </a:lt2>
        <a:accent1>
          <a:srgbClr val="3D7AB7"/>
        </a:accent1>
        <a:accent2>
          <a:srgbClr val="468A4B"/>
        </a:accent2>
        <a:accent3>
          <a:srgbClr val="ADB8CA"/>
        </a:accent3>
        <a:accent4>
          <a:srgbClr val="002A56"/>
        </a:accent4>
        <a:accent5>
          <a:srgbClr val="AFBED8"/>
        </a:accent5>
        <a:accent6>
          <a:srgbClr val="3F7D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FF66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DEF6F1"/>
        </a:lt1>
        <a:dk2>
          <a:srgbClr val="23607B"/>
        </a:dk2>
        <a:lt2>
          <a:srgbClr val="969696"/>
        </a:lt2>
        <a:accent1>
          <a:srgbClr val="FFFFFF"/>
        </a:accent1>
        <a:accent2>
          <a:srgbClr val="8DC6FF"/>
        </a:accent2>
        <a:accent3>
          <a:srgbClr val="ECFAF7"/>
        </a:accent3>
        <a:accent4>
          <a:srgbClr val="000000"/>
        </a:accent4>
        <a:accent5>
          <a:srgbClr val="FFFFFF"/>
        </a:accent5>
        <a:accent6>
          <a:srgbClr val="7FB3E7"/>
        </a:accent6>
        <a:hlink>
          <a:srgbClr val="008BAC"/>
        </a:hlink>
        <a:folHlink>
          <a:srgbClr val="00A8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D9"/>
        </a:lt1>
        <a:dk2>
          <a:srgbClr val="BF3737"/>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FFFFFF"/>
        </a:dk2>
        <a:lt2>
          <a:srgbClr val="808080"/>
        </a:lt2>
        <a:accent1>
          <a:srgbClr val="79D7ED"/>
        </a:accent1>
        <a:accent2>
          <a:srgbClr val="CCFFFF"/>
        </a:accent2>
        <a:accent3>
          <a:srgbClr val="FFFFFF"/>
        </a:accent3>
        <a:accent4>
          <a:srgbClr val="000000"/>
        </a:accent4>
        <a:accent5>
          <a:srgbClr val="BEE8F4"/>
        </a:accent5>
        <a:accent6>
          <a:srgbClr val="B9E7E7"/>
        </a:accent6>
        <a:hlink>
          <a:srgbClr val="3333CC"/>
        </a:hlink>
        <a:folHlink>
          <a:srgbClr val="777777"/>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33CC"/>
        </a:folHlink>
      </a:clrScheme>
      <a:clrMap bg1="lt1" tx1="dk1" bg2="lt2" tx2="dk2" accent1="accent1" accent2="accent2" accent3="accent3" accent4="accent4" accent5="accent5" accent6="accent6" hlink="hlink" folHlink="folHlink"/>
    </a:extraClrScheme>
    <a:extraClrScheme>
      <a:clrScheme name="Default Design 10">
        <a:dk1>
          <a:srgbClr val="4D4D4D"/>
        </a:dk1>
        <a:lt1>
          <a:srgbClr val="008080"/>
        </a:lt1>
        <a:dk2>
          <a:srgbClr val="007086"/>
        </a:dk2>
        <a:lt2>
          <a:srgbClr val="005A58"/>
        </a:lt2>
        <a:accent1>
          <a:srgbClr val="0099B8"/>
        </a:accent1>
        <a:accent2>
          <a:srgbClr val="76C2E0"/>
        </a:accent2>
        <a:accent3>
          <a:srgbClr val="AAC0C0"/>
        </a:accent3>
        <a:accent4>
          <a:srgbClr val="404040"/>
        </a:accent4>
        <a:accent5>
          <a:srgbClr val="AACAD8"/>
        </a:accent5>
        <a:accent6>
          <a:srgbClr val="6AB0CB"/>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5F5F5F"/>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Default Design 12">
        <a:dk1>
          <a:srgbClr val="003399"/>
        </a:dk1>
        <a:lt1>
          <a:srgbClr val="8E6C42"/>
        </a:lt1>
        <a:dk2>
          <a:srgbClr val="8A6426"/>
        </a:dk2>
        <a:lt2>
          <a:srgbClr val="2D2015"/>
        </a:lt2>
        <a:accent1>
          <a:srgbClr val="739EA3"/>
        </a:accent1>
        <a:accent2>
          <a:srgbClr val="8F5F2F"/>
        </a:accent2>
        <a:accent3>
          <a:srgbClr val="C6BAB0"/>
        </a:accent3>
        <a:accent4>
          <a:srgbClr val="002A82"/>
        </a:accent4>
        <a:accent5>
          <a:srgbClr val="BCCCCE"/>
        </a:accent5>
        <a:accent6>
          <a:srgbClr val="81552A"/>
        </a:accent6>
        <a:hlink>
          <a:srgbClr val="CCB400"/>
        </a:hlink>
        <a:folHlink>
          <a:srgbClr val="CCCC00"/>
        </a:folHlink>
      </a:clrScheme>
      <a:clrMap bg1="lt1" tx1="dk1" bg2="lt2" tx2="dk2" accent1="accent1" accent2="accent2" accent3="accent3" accent4="accent4" accent5="accent5" accent6="accent6" hlink="hlink" folHlink="folHlink"/>
    </a:extraClrScheme>
    <a:extraClrScheme>
      <a:clrScheme name="Default Design 13">
        <a:dk1>
          <a:srgbClr val="993300"/>
        </a:dk1>
        <a:lt1>
          <a:srgbClr val="CCECFF"/>
        </a:lt1>
        <a:dk2>
          <a:srgbClr val="817227"/>
        </a:dk2>
        <a:lt2>
          <a:srgbClr val="5C1F00"/>
        </a:lt2>
        <a:accent1>
          <a:srgbClr val="FF9999"/>
        </a:accent1>
        <a:accent2>
          <a:srgbClr val="BE7960"/>
        </a:accent2>
        <a:accent3>
          <a:srgbClr val="E2F4FF"/>
        </a:accent3>
        <a:accent4>
          <a:srgbClr val="822A00"/>
        </a:accent4>
        <a:accent5>
          <a:srgbClr val="FFCACA"/>
        </a:accent5>
        <a:accent6>
          <a:srgbClr val="AC6D56"/>
        </a:accent6>
        <a:hlink>
          <a:srgbClr val="FFFF99"/>
        </a:hlink>
        <a:folHlink>
          <a:srgbClr val="9A761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Sheet lightning design template</Template>
  <TotalTime>2103</TotalTime>
  <Words>236</Words>
  <Application>Microsoft Office PowerPoint</Application>
  <PresentationFormat>On-screen Show (4:3)</PresentationFormat>
  <Paragraphs>35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Sheet lightning design template</vt:lpstr>
      <vt:lpstr>Saved By Grace</vt:lpstr>
      <vt:lpstr>Define Grace:</vt:lpstr>
      <vt:lpstr>Saved By Grace </vt:lpstr>
      <vt:lpstr>Costly Grace </vt:lpstr>
      <vt:lpstr> Would You Accept His Grace?</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Saved By Grace</dc:title>
  <dc:subject/>
  <dc:creator>Owner</dc:creator>
  <cp:keywords/>
  <dc:description/>
  <cp:lastModifiedBy>Danny McKibben</cp:lastModifiedBy>
  <cp:revision>29</cp:revision>
  <cp:lastPrinted>1601-01-01T00:00:00Z</cp:lastPrinted>
  <dcterms:created xsi:type="dcterms:W3CDTF">2014-01-31T15:24:37Z</dcterms:created>
  <dcterms:modified xsi:type="dcterms:W3CDTF">2014-02-02T20:20:11Z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TC010721531033</vt:lpwstr>
  </property>
</Properties>
</file>