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B5177-A635-410D-AF76-E10382F05046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95C2A-4F10-43B0-BE9B-10B9BDD6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0" y="990600"/>
            <a:ext cx="9161463" cy="5865813"/>
            <a:chOff x="0" y="624"/>
            <a:chExt cx="5771" cy="3695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1208" y="624"/>
              <a:ext cx="4563" cy="3574"/>
              <a:chOff x="1208" y="624"/>
              <a:chExt cx="4563" cy="3574"/>
            </a:xfrm>
          </p:grpSpPr>
          <p:grpSp>
            <p:nvGrpSpPr>
              <p:cNvPr id="2057" name="Group 9"/>
              <p:cNvGrpSpPr>
                <a:grpSpLocks/>
              </p:cNvGrpSpPr>
              <p:nvPr/>
            </p:nvGrpSpPr>
            <p:grpSpPr bwMode="auto">
              <a:xfrm>
                <a:off x="3314" y="624"/>
                <a:ext cx="2457" cy="2509"/>
                <a:chOff x="3314" y="624"/>
                <a:chExt cx="2457" cy="2509"/>
              </a:xfrm>
            </p:grpSpPr>
            <p:sp>
              <p:nvSpPr>
                <p:cNvPr id="2051" name="Freeform 3"/>
                <p:cNvSpPr>
                  <a:spLocks/>
                </p:cNvSpPr>
                <p:nvPr/>
              </p:nvSpPr>
              <p:spPr bwMode="ltGray">
                <a:xfrm>
                  <a:off x="3314" y="627"/>
                  <a:ext cx="1389" cy="1121"/>
                </a:xfrm>
                <a:custGeom>
                  <a:avLst/>
                  <a:gdLst/>
                  <a:ahLst/>
                  <a:cxnLst>
                    <a:cxn ang="0">
                      <a:pos x="912" y="893"/>
                    </a:cxn>
                    <a:cxn ang="0">
                      <a:pos x="1031" y="705"/>
                    </a:cxn>
                    <a:cxn ang="0">
                      <a:pos x="1090" y="705"/>
                    </a:cxn>
                    <a:cxn ang="0">
                      <a:pos x="1061" y="861"/>
                    </a:cxn>
                    <a:cxn ang="0">
                      <a:pos x="1119" y="815"/>
                    </a:cxn>
                    <a:cxn ang="0">
                      <a:pos x="1145" y="763"/>
                    </a:cxn>
                    <a:cxn ang="0">
                      <a:pos x="1175" y="719"/>
                    </a:cxn>
                    <a:cxn ang="0">
                      <a:pos x="1278" y="771"/>
                    </a:cxn>
                    <a:cxn ang="0">
                      <a:pos x="1298" y="680"/>
                    </a:cxn>
                    <a:cxn ang="0">
                      <a:pos x="1209" y="636"/>
                    </a:cxn>
                    <a:cxn ang="0">
                      <a:pos x="1134" y="609"/>
                    </a:cxn>
                    <a:cxn ang="0">
                      <a:pos x="1164" y="512"/>
                    </a:cxn>
                    <a:cxn ang="0">
                      <a:pos x="1145" y="446"/>
                    </a:cxn>
                    <a:cxn ang="0">
                      <a:pos x="1388" y="162"/>
                    </a:cxn>
                    <a:cxn ang="0">
                      <a:pos x="615" y="162"/>
                    </a:cxn>
                    <a:cxn ang="0">
                      <a:pos x="506" y="168"/>
                    </a:cxn>
                    <a:cxn ang="0">
                      <a:pos x="386" y="200"/>
                    </a:cxn>
                    <a:cxn ang="0">
                      <a:pos x="362" y="200"/>
                    </a:cxn>
                    <a:cxn ang="0">
                      <a:pos x="238" y="266"/>
                    </a:cxn>
                    <a:cxn ang="0">
                      <a:pos x="347" y="286"/>
                    </a:cxn>
                    <a:cxn ang="0">
                      <a:pos x="386" y="311"/>
                    </a:cxn>
                    <a:cxn ang="0">
                      <a:pos x="406" y="325"/>
                    </a:cxn>
                    <a:cxn ang="0">
                      <a:pos x="188" y="382"/>
                    </a:cxn>
                    <a:cxn ang="0">
                      <a:pos x="144" y="460"/>
                    </a:cxn>
                    <a:cxn ang="0">
                      <a:pos x="302" y="421"/>
                    </a:cxn>
                    <a:cxn ang="0">
                      <a:pos x="223" y="498"/>
                    </a:cxn>
                    <a:cxn ang="0">
                      <a:pos x="125" y="512"/>
                    </a:cxn>
                    <a:cxn ang="0">
                      <a:pos x="20" y="564"/>
                    </a:cxn>
                    <a:cxn ang="0">
                      <a:pos x="129" y="622"/>
                    </a:cxn>
                    <a:cxn ang="0">
                      <a:pos x="198" y="636"/>
                    </a:cxn>
                    <a:cxn ang="0">
                      <a:pos x="65" y="705"/>
                    </a:cxn>
                    <a:cxn ang="0">
                      <a:pos x="0" y="744"/>
                    </a:cxn>
                    <a:cxn ang="0">
                      <a:pos x="94" y="771"/>
                    </a:cxn>
                    <a:cxn ang="0">
                      <a:pos x="198" y="738"/>
                    </a:cxn>
                    <a:cxn ang="0">
                      <a:pos x="193" y="777"/>
                    </a:cxn>
                    <a:cxn ang="0">
                      <a:pos x="277" y="796"/>
                    </a:cxn>
                    <a:cxn ang="0">
                      <a:pos x="277" y="700"/>
                    </a:cxn>
                    <a:cxn ang="0">
                      <a:pos x="421" y="692"/>
                    </a:cxn>
                    <a:cxn ang="0">
                      <a:pos x="401" y="809"/>
                    </a:cxn>
                    <a:cxn ang="0">
                      <a:pos x="466" y="777"/>
                    </a:cxn>
                    <a:cxn ang="0">
                      <a:pos x="574" y="732"/>
                    </a:cxn>
                    <a:cxn ang="0">
                      <a:pos x="619" y="849"/>
                    </a:cxn>
                    <a:cxn ang="0">
                      <a:pos x="772" y="861"/>
                    </a:cxn>
                    <a:cxn ang="0">
                      <a:pos x="763" y="893"/>
                    </a:cxn>
                    <a:cxn ang="0">
                      <a:pos x="689" y="913"/>
                    </a:cxn>
                    <a:cxn ang="0">
                      <a:pos x="521" y="959"/>
                    </a:cxn>
                    <a:cxn ang="0">
                      <a:pos x="714" y="945"/>
                    </a:cxn>
                    <a:cxn ang="0">
                      <a:pos x="629" y="990"/>
                    </a:cxn>
                    <a:cxn ang="0">
                      <a:pos x="649" y="1009"/>
                    </a:cxn>
                    <a:cxn ang="0">
                      <a:pos x="763" y="1055"/>
                    </a:cxn>
                    <a:cxn ang="0">
                      <a:pos x="976" y="1069"/>
                    </a:cxn>
                    <a:cxn ang="0">
                      <a:pos x="852" y="1094"/>
                    </a:cxn>
                  </a:cxnLst>
                  <a:rect l="0" t="0" r="r" b="b"/>
                  <a:pathLst>
                    <a:path w="1389" h="1121">
                      <a:moveTo>
                        <a:pt x="1051" y="1036"/>
                      </a:moveTo>
                      <a:lnTo>
                        <a:pt x="1010" y="1003"/>
                      </a:lnTo>
                      <a:lnTo>
                        <a:pt x="956" y="926"/>
                      </a:lnTo>
                      <a:lnTo>
                        <a:pt x="922" y="926"/>
                      </a:lnTo>
                      <a:lnTo>
                        <a:pt x="912" y="893"/>
                      </a:lnTo>
                      <a:lnTo>
                        <a:pt x="941" y="876"/>
                      </a:lnTo>
                      <a:lnTo>
                        <a:pt x="941" y="829"/>
                      </a:lnTo>
                      <a:lnTo>
                        <a:pt x="967" y="815"/>
                      </a:lnTo>
                      <a:lnTo>
                        <a:pt x="1040" y="725"/>
                      </a:lnTo>
                      <a:lnTo>
                        <a:pt x="1031" y="705"/>
                      </a:lnTo>
                      <a:lnTo>
                        <a:pt x="1080" y="642"/>
                      </a:lnTo>
                      <a:lnTo>
                        <a:pt x="1100" y="648"/>
                      </a:lnTo>
                      <a:lnTo>
                        <a:pt x="1110" y="680"/>
                      </a:lnTo>
                      <a:lnTo>
                        <a:pt x="1100" y="700"/>
                      </a:lnTo>
                      <a:lnTo>
                        <a:pt x="1090" y="705"/>
                      </a:lnTo>
                      <a:lnTo>
                        <a:pt x="1090" y="738"/>
                      </a:lnTo>
                      <a:lnTo>
                        <a:pt x="1100" y="732"/>
                      </a:lnTo>
                      <a:lnTo>
                        <a:pt x="1075" y="796"/>
                      </a:lnTo>
                      <a:lnTo>
                        <a:pt x="1051" y="829"/>
                      </a:lnTo>
                      <a:lnTo>
                        <a:pt x="1061" y="861"/>
                      </a:lnTo>
                      <a:lnTo>
                        <a:pt x="1070" y="815"/>
                      </a:lnTo>
                      <a:lnTo>
                        <a:pt x="1090" y="835"/>
                      </a:lnTo>
                      <a:lnTo>
                        <a:pt x="1095" y="803"/>
                      </a:lnTo>
                      <a:lnTo>
                        <a:pt x="1110" y="796"/>
                      </a:lnTo>
                      <a:lnTo>
                        <a:pt x="1119" y="815"/>
                      </a:lnTo>
                      <a:lnTo>
                        <a:pt x="1130" y="796"/>
                      </a:lnTo>
                      <a:lnTo>
                        <a:pt x="1130" y="777"/>
                      </a:lnTo>
                      <a:lnTo>
                        <a:pt x="1169" y="796"/>
                      </a:lnTo>
                      <a:lnTo>
                        <a:pt x="1184" y="783"/>
                      </a:lnTo>
                      <a:lnTo>
                        <a:pt x="1145" y="763"/>
                      </a:lnTo>
                      <a:lnTo>
                        <a:pt x="1139" y="744"/>
                      </a:lnTo>
                      <a:lnTo>
                        <a:pt x="1169" y="744"/>
                      </a:lnTo>
                      <a:lnTo>
                        <a:pt x="1179" y="771"/>
                      </a:lnTo>
                      <a:lnTo>
                        <a:pt x="1213" y="744"/>
                      </a:lnTo>
                      <a:lnTo>
                        <a:pt x="1175" y="719"/>
                      </a:lnTo>
                      <a:lnTo>
                        <a:pt x="1184" y="700"/>
                      </a:lnTo>
                      <a:lnTo>
                        <a:pt x="1213" y="711"/>
                      </a:lnTo>
                      <a:lnTo>
                        <a:pt x="1228" y="732"/>
                      </a:lnTo>
                      <a:lnTo>
                        <a:pt x="1228" y="744"/>
                      </a:lnTo>
                      <a:lnTo>
                        <a:pt x="1278" y="771"/>
                      </a:lnTo>
                      <a:lnTo>
                        <a:pt x="1278" y="738"/>
                      </a:lnTo>
                      <a:lnTo>
                        <a:pt x="1318" y="757"/>
                      </a:lnTo>
                      <a:lnTo>
                        <a:pt x="1312" y="711"/>
                      </a:lnTo>
                      <a:lnTo>
                        <a:pt x="1318" y="674"/>
                      </a:lnTo>
                      <a:lnTo>
                        <a:pt x="1298" y="680"/>
                      </a:lnTo>
                      <a:lnTo>
                        <a:pt x="1293" y="700"/>
                      </a:lnTo>
                      <a:lnTo>
                        <a:pt x="1269" y="686"/>
                      </a:lnTo>
                      <a:lnTo>
                        <a:pt x="1228" y="674"/>
                      </a:lnTo>
                      <a:lnTo>
                        <a:pt x="1213" y="680"/>
                      </a:lnTo>
                      <a:lnTo>
                        <a:pt x="1209" y="636"/>
                      </a:lnTo>
                      <a:lnTo>
                        <a:pt x="1194" y="667"/>
                      </a:lnTo>
                      <a:lnTo>
                        <a:pt x="1184" y="642"/>
                      </a:lnTo>
                      <a:lnTo>
                        <a:pt x="1169" y="622"/>
                      </a:lnTo>
                      <a:lnTo>
                        <a:pt x="1145" y="636"/>
                      </a:lnTo>
                      <a:lnTo>
                        <a:pt x="1134" y="609"/>
                      </a:lnTo>
                      <a:lnTo>
                        <a:pt x="1139" y="596"/>
                      </a:lnTo>
                      <a:lnTo>
                        <a:pt x="1184" y="590"/>
                      </a:lnTo>
                      <a:lnTo>
                        <a:pt x="1233" y="576"/>
                      </a:lnTo>
                      <a:lnTo>
                        <a:pt x="1194" y="523"/>
                      </a:lnTo>
                      <a:lnTo>
                        <a:pt x="1164" y="512"/>
                      </a:lnTo>
                      <a:lnTo>
                        <a:pt x="1164" y="485"/>
                      </a:lnTo>
                      <a:lnTo>
                        <a:pt x="1160" y="498"/>
                      </a:lnTo>
                      <a:lnTo>
                        <a:pt x="1194" y="479"/>
                      </a:lnTo>
                      <a:lnTo>
                        <a:pt x="1184" y="460"/>
                      </a:lnTo>
                      <a:lnTo>
                        <a:pt x="1145" y="446"/>
                      </a:lnTo>
                      <a:lnTo>
                        <a:pt x="1145" y="427"/>
                      </a:lnTo>
                      <a:lnTo>
                        <a:pt x="1203" y="427"/>
                      </a:lnTo>
                      <a:lnTo>
                        <a:pt x="1269" y="396"/>
                      </a:lnTo>
                      <a:lnTo>
                        <a:pt x="1357" y="338"/>
                      </a:lnTo>
                      <a:lnTo>
                        <a:pt x="1388" y="162"/>
                      </a:lnTo>
                      <a:lnTo>
                        <a:pt x="1269" y="0"/>
                      </a:lnTo>
                      <a:lnTo>
                        <a:pt x="1080" y="13"/>
                      </a:lnTo>
                      <a:lnTo>
                        <a:pt x="768" y="156"/>
                      </a:lnTo>
                      <a:lnTo>
                        <a:pt x="734" y="110"/>
                      </a:lnTo>
                      <a:lnTo>
                        <a:pt x="615" y="162"/>
                      </a:lnTo>
                      <a:lnTo>
                        <a:pt x="545" y="156"/>
                      </a:lnTo>
                      <a:lnTo>
                        <a:pt x="551" y="104"/>
                      </a:lnTo>
                      <a:lnTo>
                        <a:pt x="521" y="137"/>
                      </a:lnTo>
                      <a:lnTo>
                        <a:pt x="476" y="137"/>
                      </a:lnTo>
                      <a:lnTo>
                        <a:pt x="506" y="168"/>
                      </a:lnTo>
                      <a:lnTo>
                        <a:pt x="496" y="187"/>
                      </a:lnTo>
                      <a:lnTo>
                        <a:pt x="485" y="168"/>
                      </a:lnTo>
                      <a:lnTo>
                        <a:pt x="466" y="174"/>
                      </a:lnTo>
                      <a:lnTo>
                        <a:pt x="411" y="162"/>
                      </a:lnTo>
                      <a:lnTo>
                        <a:pt x="386" y="200"/>
                      </a:lnTo>
                      <a:lnTo>
                        <a:pt x="416" y="200"/>
                      </a:lnTo>
                      <a:lnTo>
                        <a:pt x="436" y="220"/>
                      </a:lnTo>
                      <a:lnTo>
                        <a:pt x="401" y="220"/>
                      </a:lnTo>
                      <a:lnTo>
                        <a:pt x="377" y="220"/>
                      </a:lnTo>
                      <a:lnTo>
                        <a:pt x="362" y="200"/>
                      </a:lnTo>
                      <a:lnTo>
                        <a:pt x="332" y="239"/>
                      </a:lnTo>
                      <a:lnTo>
                        <a:pt x="317" y="272"/>
                      </a:lnTo>
                      <a:lnTo>
                        <a:pt x="288" y="220"/>
                      </a:lnTo>
                      <a:lnTo>
                        <a:pt x="288" y="252"/>
                      </a:lnTo>
                      <a:lnTo>
                        <a:pt x="238" y="266"/>
                      </a:lnTo>
                      <a:lnTo>
                        <a:pt x="277" y="305"/>
                      </a:lnTo>
                      <a:lnTo>
                        <a:pt x="307" y="311"/>
                      </a:lnTo>
                      <a:lnTo>
                        <a:pt x="328" y="344"/>
                      </a:lnTo>
                      <a:lnTo>
                        <a:pt x="371" y="338"/>
                      </a:lnTo>
                      <a:lnTo>
                        <a:pt x="347" y="286"/>
                      </a:lnTo>
                      <a:lnTo>
                        <a:pt x="367" y="252"/>
                      </a:lnTo>
                      <a:lnTo>
                        <a:pt x="382" y="278"/>
                      </a:lnTo>
                      <a:lnTo>
                        <a:pt x="367" y="311"/>
                      </a:lnTo>
                      <a:lnTo>
                        <a:pt x="382" y="338"/>
                      </a:lnTo>
                      <a:lnTo>
                        <a:pt x="386" y="311"/>
                      </a:lnTo>
                      <a:lnTo>
                        <a:pt x="411" y="292"/>
                      </a:lnTo>
                      <a:lnTo>
                        <a:pt x="446" y="272"/>
                      </a:lnTo>
                      <a:lnTo>
                        <a:pt x="461" y="286"/>
                      </a:lnTo>
                      <a:lnTo>
                        <a:pt x="436" y="305"/>
                      </a:lnTo>
                      <a:lnTo>
                        <a:pt x="406" y="325"/>
                      </a:lnTo>
                      <a:lnTo>
                        <a:pt x="392" y="363"/>
                      </a:lnTo>
                      <a:lnTo>
                        <a:pt x="347" y="375"/>
                      </a:lnTo>
                      <a:lnTo>
                        <a:pt x="288" y="344"/>
                      </a:lnTo>
                      <a:lnTo>
                        <a:pt x="277" y="375"/>
                      </a:lnTo>
                      <a:lnTo>
                        <a:pt x="188" y="382"/>
                      </a:lnTo>
                      <a:lnTo>
                        <a:pt x="139" y="408"/>
                      </a:lnTo>
                      <a:lnTo>
                        <a:pt x="109" y="396"/>
                      </a:lnTo>
                      <a:lnTo>
                        <a:pt x="109" y="427"/>
                      </a:lnTo>
                      <a:lnTo>
                        <a:pt x="139" y="421"/>
                      </a:lnTo>
                      <a:lnTo>
                        <a:pt x="144" y="460"/>
                      </a:lnTo>
                      <a:lnTo>
                        <a:pt x="184" y="454"/>
                      </a:lnTo>
                      <a:lnTo>
                        <a:pt x="198" y="427"/>
                      </a:lnTo>
                      <a:lnTo>
                        <a:pt x="203" y="446"/>
                      </a:lnTo>
                      <a:lnTo>
                        <a:pt x="268" y="440"/>
                      </a:lnTo>
                      <a:lnTo>
                        <a:pt x="302" y="421"/>
                      </a:lnTo>
                      <a:lnTo>
                        <a:pt x="313" y="460"/>
                      </a:lnTo>
                      <a:lnTo>
                        <a:pt x="292" y="454"/>
                      </a:lnTo>
                      <a:lnTo>
                        <a:pt x="283" y="466"/>
                      </a:lnTo>
                      <a:lnTo>
                        <a:pt x="288" y="492"/>
                      </a:lnTo>
                      <a:lnTo>
                        <a:pt x="223" y="498"/>
                      </a:lnTo>
                      <a:lnTo>
                        <a:pt x="188" y="506"/>
                      </a:lnTo>
                      <a:lnTo>
                        <a:pt x="198" y="537"/>
                      </a:lnTo>
                      <a:lnTo>
                        <a:pt x="178" y="523"/>
                      </a:lnTo>
                      <a:lnTo>
                        <a:pt x="163" y="543"/>
                      </a:lnTo>
                      <a:lnTo>
                        <a:pt x="125" y="512"/>
                      </a:lnTo>
                      <a:lnTo>
                        <a:pt x="114" y="543"/>
                      </a:lnTo>
                      <a:lnTo>
                        <a:pt x="75" y="531"/>
                      </a:lnTo>
                      <a:lnTo>
                        <a:pt x="54" y="550"/>
                      </a:lnTo>
                      <a:lnTo>
                        <a:pt x="45" y="564"/>
                      </a:lnTo>
                      <a:lnTo>
                        <a:pt x="20" y="564"/>
                      </a:lnTo>
                      <a:lnTo>
                        <a:pt x="10" y="596"/>
                      </a:lnTo>
                      <a:lnTo>
                        <a:pt x="39" y="609"/>
                      </a:lnTo>
                      <a:lnTo>
                        <a:pt x="80" y="603"/>
                      </a:lnTo>
                      <a:lnTo>
                        <a:pt x="99" y="628"/>
                      </a:lnTo>
                      <a:lnTo>
                        <a:pt x="129" y="622"/>
                      </a:lnTo>
                      <a:lnTo>
                        <a:pt x="169" y="609"/>
                      </a:lnTo>
                      <a:lnTo>
                        <a:pt x="203" y="622"/>
                      </a:lnTo>
                      <a:lnTo>
                        <a:pt x="218" y="603"/>
                      </a:lnTo>
                      <a:lnTo>
                        <a:pt x="223" y="615"/>
                      </a:lnTo>
                      <a:lnTo>
                        <a:pt x="198" y="636"/>
                      </a:lnTo>
                      <a:lnTo>
                        <a:pt x="148" y="642"/>
                      </a:lnTo>
                      <a:lnTo>
                        <a:pt x="173" y="667"/>
                      </a:lnTo>
                      <a:lnTo>
                        <a:pt x="99" y="674"/>
                      </a:lnTo>
                      <a:lnTo>
                        <a:pt x="99" y="700"/>
                      </a:lnTo>
                      <a:lnTo>
                        <a:pt x="65" y="705"/>
                      </a:lnTo>
                      <a:lnTo>
                        <a:pt x="45" y="705"/>
                      </a:lnTo>
                      <a:lnTo>
                        <a:pt x="39" y="711"/>
                      </a:lnTo>
                      <a:lnTo>
                        <a:pt x="5" y="700"/>
                      </a:lnTo>
                      <a:lnTo>
                        <a:pt x="10" y="711"/>
                      </a:lnTo>
                      <a:lnTo>
                        <a:pt x="0" y="744"/>
                      </a:lnTo>
                      <a:lnTo>
                        <a:pt x="35" y="744"/>
                      </a:lnTo>
                      <a:lnTo>
                        <a:pt x="39" y="763"/>
                      </a:lnTo>
                      <a:lnTo>
                        <a:pt x="69" y="750"/>
                      </a:lnTo>
                      <a:lnTo>
                        <a:pt x="90" y="750"/>
                      </a:lnTo>
                      <a:lnTo>
                        <a:pt x="94" y="771"/>
                      </a:lnTo>
                      <a:lnTo>
                        <a:pt x="118" y="763"/>
                      </a:lnTo>
                      <a:lnTo>
                        <a:pt x="109" y="725"/>
                      </a:lnTo>
                      <a:lnTo>
                        <a:pt x="159" y="725"/>
                      </a:lnTo>
                      <a:lnTo>
                        <a:pt x="163" y="744"/>
                      </a:lnTo>
                      <a:lnTo>
                        <a:pt x="198" y="738"/>
                      </a:lnTo>
                      <a:lnTo>
                        <a:pt x="233" y="744"/>
                      </a:lnTo>
                      <a:lnTo>
                        <a:pt x="243" y="705"/>
                      </a:lnTo>
                      <a:lnTo>
                        <a:pt x="253" y="725"/>
                      </a:lnTo>
                      <a:lnTo>
                        <a:pt x="233" y="750"/>
                      </a:lnTo>
                      <a:lnTo>
                        <a:pt x="193" y="777"/>
                      </a:lnTo>
                      <a:lnTo>
                        <a:pt x="169" y="796"/>
                      </a:lnTo>
                      <a:lnTo>
                        <a:pt x="208" y="790"/>
                      </a:lnTo>
                      <a:lnTo>
                        <a:pt x="213" y="815"/>
                      </a:lnTo>
                      <a:lnTo>
                        <a:pt x="218" y="829"/>
                      </a:lnTo>
                      <a:lnTo>
                        <a:pt x="277" y="796"/>
                      </a:lnTo>
                      <a:lnTo>
                        <a:pt x="332" y="738"/>
                      </a:lnTo>
                      <a:lnTo>
                        <a:pt x="283" y="763"/>
                      </a:lnTo>
                      <a:lnTo>
                        <a:pt x="258" y="725"/>
                      </a:lnTo>
                      <a:lnTo>
                        <a:pt x="317" y="711"/>
                      </a:lnTo>
                      <a:lnTo>
                        <a:pt x="277" y="700"/>
                      </a:lnTo>
                      <a:lnTo>
                        <a:pt x="313" y="667"/>
                      </a:lnTo>
                      <a:lnTo>
                        <a:pt x="352" y="738"/>
                      </a:lnTo>
                      <a:lnTo>
                        <a:pt x="362" y="700"/>
                      </a:lnTo>
                      <a:lnTo>
                        <a:pt x="382" y="732"/>
                      </a:lnTo>
                      <a:lnTo>
                        <a:pt x="421" y="692"/>
                      </a:lnTo>
                      <a:lnTo>
                        <a:pt x="401" y="763"/>
                      </a:lnTo>
                      <a:lnTo>
                        <a:pt x="406" y="796"/>
                      </a:lnTo>
                      <a:lnTo>
                        <a:pt x="337" y="809"/>
                      </a:lnTo>
                      <a:lnTo>
                        <a:pt x="456" y="815"/>
                      </a:lnTo>
                      <a:lnTo>
                        <a:pt x="401" y="809"/>
                      </a:lnTo>
                      <a:lnTo>
                        <a:pt x="426" y="744"/>
                      </a:lnTo>
                      <a:lnTo>
                        <a:pt x="485" y="732"/>
                      </a:lnTo>
                      <a:lnTo>
                        <a:pt x="506" y="705"/>
                      </a:lnTo>
                      <a:lnTo>
                        <a:pt x="521" y="763"/>
                      </a:lnTo>
                      <a:lnTo>
                        <a:pt x="466" y="777"/>
                      </a:lnTo>
                      <a:lnTo>
                        <a:pt x="511" y="783"/>
                      </a:lnTo>
                      <a:lnTo>
                        <a:pt x="555" y="790"/>
                      </a:lnTo>
                      <a:lnTo>
                        <a:pt x="530" y="757"/>
                      </a:lnTo>
                      <a:lnTo>
                        <a:pt x="545" y="705"/>
                      </a:lnTo>
                      <a:lnTo>
                        <a:pt x="574" y="732"/>
                      </a:lnTo>
                      <a:lnTo>
                        <a:pt x="564" y="783"/>
                      </a:lnTo>
                      <a:lnTo>
                        <a:pt x="609" y="803"/>
                      </a:lnTo>
                      <a:lnTo>
                        <a:pt x="496" y="835"/>
                      </a:lnTo>
                      <a:lnTo>
                        <a:pt x="605" y="829"/>
                      </a:lnTo>
                      <a:lnTo>
                        <a:pt x="619" y="849"/>
                      </a:lnTo>
                      <a:lnTo>
                        <a:pt x="649" y="821"/>
                      </a:lnTo>
                      <a:lnTo>
                        <a:pt x="669" y="849"/>
                      </a:lnTo>
                      <a:lnTo>
                        <a:pt x="723" y="757"/>
                      </a:lnTo>
                      <a:lnTo>
                        <a:pt x="753" y="771"/>
                      </a:lnTo>
                      <a:lnTo>
                        <a:pt x="772" y="861"/>
                      </a:lnTo>
                      <a:lnTo>
                        <a:pt x="689" y="803"/>
                      </a:lnTo>
                      <a:lnTo>
                        <a:pt x="714" y="835"/>
                      </a:lnTo>
                      <a:lnTo>
                        <a:pt x="763" y="821"/>
                      </a:lnTo>
                      <a:lnTo>
                        <a:pt x="768" y="861"/>
                      </a:lnTo>
                      <a:lnTo>
                        <a:pt x="763" y="893"/>
                      </a:lnTo>
                      <a:lnTo>
                        <a:pt x="723" y="821"/>
                      </a:lnTo>
                      <a:lnTo>
                        <a:pt x="659" y="893"/>
                      </a:lnTo>
                      <a:lnTo>
                        <a:pt x="594" y="855"/>
                      </a:lnTo>
                      <a:lnTo>
                        <a:pt x="629" y="901"/>
                      </a:lnTo>
                      <a:lnTo>
                        <a:pt x="689" y="913"/>
                      </a:lnTo>
                      <a:lnTo>
                        <a:pt x="738" y="919"/>
                      </a:lnTo>
                      <a:lnTo>
                        <a:pt x="783" y="1003"/>
                      </a:lnTo>
                      <a:lnTo>
                        <a:pt x="639" y="919"/>
                      </a:lnTo>
                      <a:lnTo>
                        <a:pt x="639" y="951"/>
                      </a:lnTo>
                      <a:lnTo>
                        <a:pt x="521" y="959"/>
                      </a:lnTo>
                      <a:lnTo>
                        <a:pt x="485" y="932"/>
                      </a:lnTo>
                      <a:lnTo>
                        <a:pt x="451" y="959"/>
                      </a:lnTo>
                      <a:lnTo>
                        <a:pt x="515" y="959"/>
                      </a:lnTo>
                      <a:lnTo>
                        <a:pt x="654" y="959"/>
                      </a:lnTo>
                      <a:lnTo>
                        <a:pt x="714" y="945"/>
                      </a:lnTo>
                      <a:lnTo>
                        <a:pt x="768" y="959"/>
                      </a:lnTo>
                      <a:lnTo>
                        <a:pt x="772" y="997"/>
                      </a:lnTo>
                      <a:lnTo>
                        <a:pt x="654" y="997"/>
                      </a:lnTo>
                      <a:lnTo>
                        <a:pt x="649" y="1009"/>
                      </a:lnTo>
                      <a:lnTo>
                        <a:pt x="629" y="990"/>
                      </a:lnTo>
                      <a:lnTo>
                        <a:pt x="580" y="997"/>
                      </a:lnTo>
                      <a:lnTo>
                        <a:pt x="605" y="1003"/>
                      </a:lnTo>
                      <a:lnTo>
                        <a:pt x="555" y="1042"/>
                      </a:lnTo>
                      <a:lnTo>
                        <a:pt x="619" y="1003"/>
                      </a:lnTo>
                      <a:lnTo>
                        <a:pt x="649" y="1009"/>
                      </a:lnTo>
                      <a:lnTo>
                        <a:pt x="719" y="1003"/>
                      </a:lnTo>
                      <a:lnTo>
                        <a:pt x="783" y="1009"/>
                      </a:lnTo>
                      <a:lnTo>
                        <a:pt x="738" y="1023"/>
                      </a:lnTo>
                      <a:lnTo>
                        <a:pt x="744" y="1055"/>
                      </a:lnTo>
                      <a:lnTo>
                        <a:pt x="763" y="1055"/>
                      </a:lnTo>
                      <a:lnTo>
                        <a:pt x="758" y="1036"/>
                      </a:lnTo>
                      <a:lnTo>
                        <a:pt x="808" y="1030"/>
                      </a:lnTo>
                      <a:lnTo>
                        <a:pt x="907" y="1003"/>
                      </a:lnTo>
                      <a:lnTo>
                        <a:pt x="976" y="1049"/>
                      </a:lnTo>
                      <a:lnTo>
                        <a:pt x="976" y="1069"/>
                      </a:lnTo>
                      <a:lnTo>
                        <a:pt x="847" y="1074"/>
                      </a:lnTo>
                      <a:lnTo>
                        <a:pt x="802" y="1061"/>
                      </a:lnTo>
                      <a:lnTo>
                        <a:pt x="772" y="1074"/>
                      </a:lnTo>
                      <a:lnTo>
                        <a:pt x="798" y="1080"/>
                      </a:lnTo>
                      <a:lnTo>
                        <a:pt x="852" y="1094"/>
                      </a:lnTo>
                      <a:lnTo>
                        <a:pt x="912" y="1080"/>
                      </a:lnTo>
                      <a:lnTo>
                        <a:pt x="1010" y="1094"/>
                      </a:lnTo>
                      <a:lnTo>
                        <a:pt x="1010" y="1120"/>
                      </a:lnTo>
                      <a:lnTo>
                        <a:pt x="1051" y="1036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" name="Freeform 4"/>
                <p:cNvSpPr>
                  <a:spLocks/>
                </p:cNvSpPr>
                <p:nvPr/>
              </p:nvSpPr>
              <p:spPr bwMode="ltGray">
                <a:xfrm>
                  <a:off x="3465" y="1592"/>
                  <a:ext cx="1080" cy="1541"/>
                </a:xfrm>
                <a:custGeom>
                  <a:avLst/>
                  <a:gdLst/>
                  <a:ahLst/>
                  <a:cxnLst>
                    <a:cxn ang="0">
                      <a:pos x="667" y="1176"/>
                    </a:cxn>
                    <a:cxn ang="0">
                      <a:pos x="396" y="1093"/>
                    </a:cxn>
                    <a:cxn ang="0">
                      <a:pos x="159" y="1067"/>
                    </a:cxn>
                    <a:cxn ang="0">
                      <a:pos x="125" y="1001"/>
                    </a:cxn>
                    <a:cxn ang="0">
                      <a:pos x="213" y="1035"/>
                    </a:cxn>
                    <a:cxn ang="0">
                      <a:pos x="401" y="1029"/>
                    </a:cxn>
                    <a:cxn ang="0">
                      <a:pos x="396" y="982"/>
                    </a:cxn>
                    <a:cxn ang="0">
                      <a:pos x="312" y="956"/>
                    </a:cxn>
                    <a:cxn ang="0">
                      <a:pos x="366" y="872"/>
                    </a:cxn>
                    <a:cxn ang="0">
                      <a:pos x="396" y="878"/>
                    </a:cxn>
                    <a:cxn ang="0">
                      <a:pos x="441" y="897"/>
                    </a:cxn>
                    <a:cxn ang="0">
                      <a:pos x="465" y="943"/>
                    </a:cxn>
                    <a:cxn ang="0">
                      <a:pos x="495" y="1029"/>
                    </a:cxn>
                    <a:cxn ang="0">
                      <a:pos x="475" y="866"/>
                    </a:cxn>
                    <a:cxn ang="0">
                      <a:pos x="514" y="878"/>
                    </a:cxn>
                    <a:cxn ang="0">
                      <a:pos x="579" y="910"/>
                    </a:cxn>
                    <a:cxn ang="0">
                      <a:pos x="618" y="949"/>
                    </a:cxn>
                    <a:cxn ang="0">
                      <a:pos x="609" y="1007"/>
                    </a:cxn>
                    <a:cxn ang="0">
                      <a:pos x="663" y="1029"/>
                    </a:cxn>
                    <a:cxn ang="0">
                      <a:pos x="723" y="1048"/>
                    </a:cxn>
                    <a:cxn ang="0">
                      <a:pos x="678" y="962"/>
                    </a:cxn>
                    <a:cxn ang="0">
                      <a:pos x="465" y="606"/>
                    </a:cxn>
                    <a:cxn ang="0">
                      <a:pos x="469" y="424"/>
                    </a:cxn>
                    <a:cxn ang="0">
                      <a:pos x="469" y="554"/>
                    </a:cxn>
                    <a:cxn ang="0">
                      <a:pos x="490" y="509"/>
                    </a:cxn>
                    <a:cxn ang="0">
                      <a:pos x="514" y="490"/>
                    </a:cxn>
                    <a:cxn ang="0">
                      <a:pos x="445" y="463"/>
                    </a:cxn>
                    <a:cxn ang="0">
                      <a:pos x="411" y="374"/>
                    </a:cxn>
                    <a:cxn ang="0">
                      <a:pos x="454" y="295"/>
                    </a:cxn>
                    <a:cxn ang="0">
                      <a:pos x="430" y="283"/>
                    </a:cxn>
                    <a:cxn ang="0">
                      <a:pos x="475" y="165"/>
                    </a:cxn>
                    <a:cxn ang="0">
                      <a:pos x="366" y="134"/>
                    </a:cxn>
                    <a:cxn ang="0">
                      <a:pos x="460" y="31"/>
                    </a:cxn>
                    <a:cxn ang="0">
                      <a:pos x="559" y="134"/>
                    </a:cxn>
                    <a:cxn ang="0">
                      <a:pos x="658" y="126"/>
                    </a:cxn>
                    <a:cxn ang="0">
                      <a:pos x="801" y="140"/>
                    </a:cxn>
                    <a:cxn ang="0">
                      <a:pos x="861" y="140"/>
                    </a:cxn>
                    <a:cxn ang="0">
                      <a:pos x="974" y="147"/>
                    </a:cxn>
                    <a:cxn ang="0">
                      <a:pos x="974" y="223"/>
                    </a:cxn>
                    <a:cxn ang="0">
                      <a:pos x="1043" y="134"/>
                    </a:cxn>
                    <a:cxn ang="0">
                      <a:pos x="994" y="264"/>
                    </a:cxn>
                    <a:cxn ang="0">
                      <a:pos x="870" y="223"/>
                    </a:cxn>
                    <a:cxn ang="0">
                      <a:pos x="648" y="165"/>
                    </a:cxn>
                    <a:cxn ang="0">
                      <a:pos x="598" y="283"/>
                    </a:cxn>
                    <a:cxn ang="0">
                      <a:pos x="751" y="211"/>
                    </a:cxn>
                    <a:cxn ang="0">
                      <a:pos x="919" y="308"/>
                    </a:cxn>
                    <a:cxn ang="0">
                      <a:pos x="678" y="302"/>
                    </a:cxn>
                    <a:cxn ang="0">
                      <a:pos x="757" y="412"/>
                    </a:cxn>
                    <a:cxn ang="0">
                      <a:pos x="682" y="451"/>
                    </a:cxn>
                    <a:cxn ang="0">
                      <a:pos x="682" y="548"/>
                    </a:cxn>
                    <a:cxn ang="0">
                      <a:pos x="766" y="839"/>
                    </a:cxn>
                    <a:cxn ang="0">
                      <a:pos x="801" y="821"/>
                    </a:cxn>
                    <a:cxn ang="0">
                      <a:pos x="861" y="891"/>
                    </a:cxn>
                    <a:cxn ang="0">
                      <a:pos x="934" y="1093"/>
                    </a:cxn>
                    <a:cxn ang="0">
                      <a:pos x="880" y="1196"/>
                    </a:cxn>
                    <a:cxn ang="0">
                      <a:pos x="998" y="1365"/>
                    </a:cxn>
                    <a:cxn ang="0">
                      <a:pos x="1063" y="1319"/>
                    </a:cxn>
                    <a:cxn ang="0">
                      <a:pos x="875" y="1474"/>
                    </a:cxn>
                  </a:cxnLst>
                  <a:rect l="0" t="0" r="r" b="b"/>
                  <a:pathLst>
                    <a:path w="1080" h="1541">
                      <a:moveTo>
                        <a:pt x="772" y="1500"/>
                      </a:moveTo>
                      <a:lnTo>
                        <a:pt x="762" y="1429"/>
                      </a:lnTo>
                      <a:lnTo>
                        <a:pt x="751" y="1396"/>
                      </a:lnTo>
                      <a:lnTo>
                        <a:pt x="751" y="1377"/>
                      </a:lnTo>
                      <a:lnTo>
                        <a:pt x="732" y="1287"/>
                      </a:lnTo>
                      <a:lnTo>
                        <a:pt x="723" y="1280"/>
                      </a:lnTo>
                      <a:lnTo>
                        <a:pt x="723" y="1272"/>
                      </a:lnTo>
                      <a:lnTo>
                        <a:pt x="723" y="1260"/>
                      </a:lnTo>
                      <a:lnTo>
                        <a:pt x="702" y="1202"/>
                      </a:lnTo>
                      <a:lnTo>
                        <a:pt x="687" y="1189"/>
                      </a:lnTo>
                      <a:lnTo>
                        <a:pt x="667" y="1176"/>
                      </a:lnTo>
                      <a:lnTo>
                        <a:pt x="653" y="1144"/>
                      </a:lnTo>
                      <a:lnTo>
                        <a:pt x="628" y="1125"/>
                      </a:lnTo>
                      <a:lnTo>
                        <a:pt x="588" y="1112"/>
                      </a:lnTo>
                      <a:lnTo>
                        <a:pt x="529" y="1098"/>
                      </a:lnTo>
                      <a:lnTo>
                        <a:pt x="514" y="1112"/>
                      </a:lnTo>
                      <a:lnTo>
                        <a:pt x="484" y="1112"/>
                      </a:lnTo>
                      <a:lnTo>
                        <a:pt x="475" y="1093"/>
                      </a:lnTo>
                      <a:lnTo>
                        <a:pt x="460" y="1087"/>
                      </a:lnTo>
                      <a:lnTo>
                        <a:pt x="435" y="1093"/>
                      </a:lnTo>
                      <a:lnTo>
                        <a:pt x="416" y="1079"/>
                      </a:lnTo>
                      <a:lnTo>
                        <a:pt x="396" y="1093"/>
                      </a:lnTo>
                      <a:lnTo>
                        <a:pt x="381" y="1093"/>
                      </a:lnTo>
                      <a:lnTo>
                        <a:pt x="371" y="1098"/>
                      </a:lnTo>
                      <a:lnTo>
                        <a:pt x="347" y="1112"/>
                      </a:lnTo>
                      <a:lnTo>
                        <a:pt x="362" y="1098"/>
                      </a:lnTo>
                      <a:lnTo>
                        <a:pt x="362" y="1093"/>
                      </a:lnTo>
                      <a:lnTo>
                        <a:pt x="362" y="1087"/>
                      </a:lnTo>
                      <a:lnTo>
                        <a:pt x="356" y="1073"/>
                      </a:lnTo>
                      <a:lnTo>
                        <a:pt x="237" y="1061"/>
                      </a:lnTo>
                      <a:lnTo>
                        <a:pt x="213" y="1061"/>
                      </a:lnTo>
                      <a:lnTo>
                        <a:pt x="188" y="1061"/>
                      </a:lnTo>
                      <a:lnTo>
                        <a:pt x="159" y="1067"/>
                      </a:lnTo>
                      <a:lnTo>
                        <a:pt x="144" y="1087"/>
                      </a:lnTo>
                      <a:lnTo>
                        <a:pt x="95" y="1093"/>
                      </a:lnTo>
                      <a:lnTo>
                        <a:pt x="110" y="1079"/>
                      </a:lnTo>
                      <a:lnTo>
                        <a:pt x="119" y="1073"/>
                      </a:lnTo>
                      <a:lnTo>
                        <a:pt x="129" y="1073"/>
                      </a:lnTo>
                      <a:lnTo>
                        <a:pt x="129" y="1067"/>
                      </a:lnTo>
                      <a:lnTo>
                        <a:pt x="134" y="1061"/>
                      </a:lnTo>
                      <a:lnTo>
                        <a:pt x="149" y="1054"/>
                      </a:lnTo>
                      <a:lnTo>
                        <a:pt x="149" y="1048"/>
                      </a:lnTo>
                      <a:lnTo>
                        <a:pt x="139" y="1035"/>
                      </a:lnTo>
                      <a:lnTo>
                        <a:pt x="125" y="1001"/>
                      </a:lnTo>
                      <a:lnTo>
                        <a:pt x="110" y="995"/>
                      </a:lnTo>
                      <a:lnTo>
                        <a:pt x="65" y="1020"/>
                      </a:lnTo>
                      <a:lnTo>
                        <a:pt x="0" y="1020"/>
                      </a:lnTo>
                      <a:lnTo>
                        <a:pt x="26" y="1014"/>
                      </a:lnTo>
                      <a:lnTo>
                        <a:pt x="40" y="1014"/>
                      </a:lnTo>
                      <a:lnTo>
                        <a:pt x="55" y="1014"/>
                      </a:lnTo>
                      <a:lnTo>
                        <a:pt x="114" y="982"/>
                      </a:lnTo>
                      <a:lnTo>
                        <a:pt x="139" y="1007"/>
                      </a:lnTo>
                      <a:lnTo>
                        <a:pt x="164" y="1035"/>
                      </a:lnTo>
                      <a:lnTo>
                        <a:pt x="184" y="1041"/>
                      </a:lnTo>
                      <a:lnTo>
                        <a:pt x="213" y="1035"/>
                      </a:lnTo>
                      <a:lnTo>
                        <a:pt x="228" y="1041"/>
                      </a:lnTo>
                      <a:lnTo>
                        <a:pt x="252" y="1035"/>
                      </a:lnTo>
                      <a:lnTo>
                        <a:pt x="272" y="1041"/>
                      </a:lnTo>
                      <a:lnTo>
                        <a:pt x="272" y="1014"/>
                      </a:lnTo>
                      <a:lnTo>
                        <a:pt x="292" y="995"/>
                      </a:lnTo>
                      <a:lnTo>
                        <a:pt x="282" y="1014"/>
                      </a:lnTo>
                      <a:lnTo>
                        <a:pt x="287" y="1029"/>
                      </a:lnTo>
                      <a:lnTo>
                        <a:pt x="292" y="1035"/>
                      </a:lnTo>
                      <a:lnTo>
                        <a:pt x="327" y="1048"/>
                      </a:lnTo>
                      <a:lnTo>
                        <a:pt x="356" y="1041"/>
                      </a:lnTo>
                      <a:lnTo>
                        <a:pt x="401" y="1029"/>
                      </a:lnTo>
                      <a:lnTo>
                        <a:pt x="435" y="1007"/>
                      </a:lnTo>
                      <a:lnTo>
                        <a:pt x="441" y="1014"/>
                      </a:lnTo>
                      <a:lnTo>
                        <a:pt x="426" y="1020"/>
                      </a:lnTo>
                      <a:lnTo>
                        <a:pt x="407" y="1029"/>
                      </a:lnTo>
                      <a:lnTo>
                        <a:pt x="356" y="1041"/>
                      </a:lnTo>
                      <a:lnTo>
                        <a:pt x="411" y="1054"/>
                      </a:lnTo>
                      <a:lnTo>
                        <a:pt x="435" y="1061"/>
                      </a:lnTo>
                      <a:lnTo>
                        <a:pt x="454" y="1054"/>
                      </a:lnTo>
                      <a:lnTo>
                        <a:pt x="445" y="1007"/>
                      </a:lnTo>
                      <a:lnTo>
                        <a:pt x="430" y="995"/>
                      </a:lnTo>
                      <a:lnTo>
                        <a:pt x="396" y="982"/>
                      </a:lnTo>
                      <a:lnTo>
                        <a:pt x="381" y="982"/>
                      </a:lnTo>
                      <a:lnTo>
                        <a:pt x="386" y="995"/>
                      </a:lnTo>
                      <a:lnTo>
                        <a:pt x="362" y="1001"/>
                      </a:lnTo>
                      <a:lnTo>
                        <a:pt x="356" y="995"/>
                      </a:lnTo>
                      <a:lnTo>
                        <a:pt x="362" y="976"/>
                      </a:lnTo>
                      <a:lnTo>
                        <a:pt x="332" y="968"/>
                      </a:lnTo>
                      <a:lnTo>
                        <a:pt x="302" y="968"/>
                      </a:lnTo>
                      <a:lnTo>
                        <a:pt x="297" y="982"/>
                      </a:lnTo>
                      <a:lnTo>
                        <a:pt x="287" y="968"/>
                      </a:lnTo>
                      <a:lnTo>
                        <a:pt x="312" y="962"/>
                      </a:lnTo>
                      <a:lnTo>
                        <a:pt x="312" y="956"/>
                      </a:lnTo>
                      <a:lnTo>
                        <a:pt x="321" y="943"/>
                      </a:lnTo>
                      <a:lnTo>
                        <a:pt x="332" y="930"/>
                      </a:lnTo>
                      <a:lnTo>
                        <a:pt x="332" y="910"/>
                      </a:lnTo>
                      <a:lnTo>
                        <a:pt x="327" y="904"/>
                      </a:lnTo>
                      <a:lnTo>
                        <a:pt x="312" y="891"/>
                      </a:lnTo>
                      <a:lnTo>
                        <a:pt x="267" y="860"/>
                      </a:lnTo>
                      <a:lnTo>
                        <a:pt x="306" y="872"/>
                      </a:lnTo>
                      <a:lnTo>
                        <a:pt x="321" y="885"/>
                      </a:lnTo>
                      <a:lnTo>
                        <a:pt x="336" y="891"/>
                      </a:lnTo>
                      <a:lnTo>
                        <a:pt x="351" y="891"/>
                      </a:lnTo>
                      <a:lnTo>
                        <a:pt x="366" y="872"/>
                      </a:lnTo>
                      <a:lnTo>
                        <a:pt x="351" y="891"/>
                      </a:lnTo>
                      <a:lnTo>
                        <a:pt x="342" y="918"/>
                      </a:lnTo>
                      <a:lnTo>
                        <a:pt x="336" y="943"/>
                      </a:lnTo>
                      <a:lnTo>
                        <a:pt x="342" y="949"/>
                      </a:lnTo>
                      <a:lnTo>
                        <a:pt x="351" y="943"/>
                      </a:lnTo>
                      <a:lnTo>
                        <a:pt x="366" y="949"/>
                      </a:lnTo>
                      <a:lnTo>
                        <a:pt x="377" y="949"/>
                      </a:lnTo>
                      <a:lnTo>
                        <a:pt x="392" y="949"/>
                      </a:lnTo>
                      <a:lnTo>
                        <a:pt x="407" y="949"/>
                      </a:lnTo>
                      <a:lnTo>
                        <a:pt x="430" y="956"/>
                      </a:lnTo>
                      <a:lnTo>
                        <a:pt x="396" y="878"/>
                      </a:lnTo>
                      <a:lnTo>
                        <a:pt x="381" y="878"/>
                      </a:lnTo>
                      <a:lnTo>
                        <a:pt x="416" y="878"/>
                      </a:lnTo>
                      <a:lnTo>
                        <a:pt x="445" y="839"/>
                      </a:lnTo>
                      <a:lnTo>
                        <a:pt x="504" y="789"/>
                      </a:lnTo>
                      <a:lnTo>
                        <a:pt x="475" y="814"/>
                      </a:lnTo>
                      <a:lnTo>
                        <a:pt x="454" y="846"/>
                      </a:lnTo>
                      <a:lnTo>
                        <a:pt x="435" y="872"/>
                      </a:lnTo>
                      <a:lnTo>
                        <a:pt x="426" y="885"/>
                      </a:lnTo>
                      <a:lnTo>
                        <a:pt x="435" y="891"/>
                      </a:lnTo>
                      <a:lnTo>
                        <a:pt x="435" y="910"/>
                      </a:lnTo>
                      <a:lnTo>
                        <a:pt x="441" y="897"/>
                      </a:lnTo>
                      <a:lnTo>
                        <a:pt x="454" y="885"/>
                      </a:lnTo>
                      <a:lnTo>
                        <a:pt x="465" y="885"/>
                      </a:lnTo>
                      <a:lnTo>
                        <a:pt x="469" y="897"/>
                      </a:lnTo>
                      <a:lnTo>
                        <a:pt x="454" y="897"/>
                      </a:lnTo>
                      <a:lnTo>
                        <a:pt x="445" y="904"/>
                      </a:lnTo>
                      <a:lnTo>
                        <a:pt x="445" y="924"/>
                      </a:lnTo>
                      <a:lnTo>
                        <a:pt x="450" y="943"/>
                      </a:lnTo>
                      <a:lnTo>
                        <a:pt x="460" y="930"/>
                      </a:lnTo>
                      <a:lnTo>
                        <a:pt x="469" y="930"/>
                      </a:lnTo>
                      <a:lnTo>
                        <a:pt x="469" y="937"/>
                      </a:lnTo>
                      <a:lnTo>
                        <a:pt x="465" y="943"/>
                      </a:lnTo>
                      <a:lnTo>
                        <a:pt x="454" y="949"/>
                      </a:lnTo>
                      <a:lnTo>
                        <a:pt x="454" y="962"/>
                      </a:lnTo>
                      <a:lnTo>
                        <a:pt x="460" y="968"/>
                      </a:lnTo>
                      <a:lnTo>
                        <a:pt x="469" y="968"/>
                      </a:lnTo>
                      <a:lnTo>
                        <a:pt x="475" y="968"/>
                      </a:lnTo>
                      <a:lnTo>
                        <a:pt x="475" y="962"/>
                      </a:lnTo>
                      <a:lnTo>
                        <a:pt x="490" y="995"/>
                      </a:lnTo>
                      <a:lnTo>
                        <a:pt x="484" y="1007"/>
                      </a:lnTo>
                      <a:lnTo>
                        <a:pt x="480" y="1014"/>
                      </a:lnTo>
                      <a:lnTo>
                        <a:pt x="480" y="1029"/>
                      </a:lnTo>
                      <a:lnTo>
                        <a:pt x="495" y="1029"/>
                      </a:lnTo>
                      <a:lnTo>
                        <a:pt x="495" y="1014"/>
                      </a:lnTo>
                      <a:lnTo>
                        <a:pt x="469" y="937"/>
                      </a:lnTo>
                      <a:lnTo>
                        <a:pt x="460" y="885"/>
                      </a:lnTo>
                      <a:lnTo>
                        <a:pt x="465" y="860"/>
                      </a:lnTo>
                      <a:lnTo>
                        <a:pt x="454" y="839"/>
                      </a:lnTo>
                      <a:lnTo>
                        <a:pt x="420" y="827"/>
                      </a:lnTo>
                      <a:lnTo>
                        <a:pt x="460" y="839"/>
                      </a:lnTo>
                      <a:lnTo>
                        <a:pt x="480" y="808"/>
                      </a:lnTo>
                      <a:lnTo>
                        <a:pt x="469" y="827"/>
                      </a:lnTo>
                      <a:lnTo>
                        <a:pt x="480" y="846"/>
                      </a:lnTo>
                      <a:lnTo>
                        <a:pt x="475" y="866"/>
                      </a:lnTo>
                      <a:lnTo>
                        <a:pt x="484" y="878"/>
                      </a:lnTo>
                      <a:lnTo>
                        <a:pt x="475" y="891"/>
                      </a:lnTo>
                      <a:lnTo>
                        <a:pt x="484" y="924"/>
                      </a:lnTo>
                      <a:lnTo>
                        <a:pt x="490" y="956"/>
                      </a:lnTo>
                      <a:lnTo>
                        <a:pt x="514" y="982"/>
                      </a:lnTo>
                      <a:lnTo>
                        <a:pt x="534" y="976"/>
                      </a:lnTo>
                      <a:lnTo>
                        <a:pt x="519" y="956"/>
                      </a:lnTo>
                      <a:lnTo>
                        <a:pt x="514" y="930"/>
                      </a:lnTo>
                      <a:lnTo>
                        <a:pt x="499" y="918"/>
                      </a:lnTo>
                      <a:lnTo>
                        <a:pt x="504" y="897"/>
                      </a:lnTo>
                      <a:lnTo>
                        <a:pt x="514" y="878"/>
                      </a:lnTo>
                      <a:lnTo>
                        <a:pt x="525" y="897"/>
                      </a:lnTo>
                      <a:lnTo>
                        <a:pt x="519" y="904"/>
                      </a:lnTo>
                      <a:lnTo>
                        <a:pt x="519" y="918"/>
                      </a:lnTo>
                      <a:lnTo>
                        <a:pt x="525" y="943"/>
                      </a:lnTo>
                      <a:lnTo>
                        <a:pt x="534" y="949"/>
                      </a:lnTo>
                      <a:lnTo>
                        <a:pt x="544" y="949"/>
                      </a:lnTo>
                      <a:lnTo>
                        <a:pt x="549" y="943"/>
                      </a:lnTo>
                      <a:lnTo>
                        <a:pt x="559" y="930"/>
                      </a:lnTo>
                      <a:lnTo>
                        <a:pt x="554" y="910"/>
                      </a:lnTo>
                      <a:lnTo>
                        <a:pt x="559" y="904"/>
                      </a:lnTo>
                      <a:lnTo>
                        <a:pt x="579" y="910"/>
                      </a:lnTo>
                      <a:lnTo>
                        <a:pt x="579" y="924"/>
                      </a:lnTo>
                      <a:lnTo>
                        <a:pt x="574" y="918"/>
                      </a:lnTo>
                      <a:lnTo>
                        <a:pt x="569" y="930"/>
                      </a:lnTo>
                      <a:lnTo>
                        <a:pt x="559" y="943"/>
                      </a:lnTo>
                      <a:lnTo>
                        <a:pt x="559" y="962"/>
                      </a:lnTo>
                      <a:lnTo>
                        <a:pt x="564" y="982"/>
                      </a:lnTo>
                      <a:lnTo>
                        <a:pt x="594" y="962"/>
                      </a:lnTo>
                      <a:lnTo>
                        <a:pt x="603" y="956"/>
                      </a:lnTo>
                      <a:lnTo>
                        <a:pt x="594" y="924"/>
                      </a:lnTo>
                      <a:lnTo>
                        <a:pt x="613" y="937"/>
                      </a:lnTo>
                      <a:lnTo>
                        <a:pt x="618" y="949"/>
                      </a:lnTo>
                      <a:lnTo>
                        <a:pt x="618" y="962"/>
                      </a:lnTo>
                      <a:lnTo>
                        <a:pt x="613" y="968"/>
                      </a:lnTo>
                      <a:lnTo>
                        <a:pt x="624" y="982"/>
                      </a:lnTo>
                      <a:lnTo>
                        <a:pt x="613" y="989"/>
                      </a:lnTo>
                      <a:lnTo>
                        <a:pt x="609" y="976"/>
                      </a:lnTo>
                      <a:lnTo>
                        <a:pt x="588" y="982"/>
                      </a:lnTo>
                      <a:lnTo>
                        <a:pt x="588" y="995"/>
                      </a:lnTo>
                      <a:lnTo>
                        <a:pt x="598" y="995"/>
                      </a:lnTo>
                      <a:lnTo>
                        <a:pt x="609" y="989"/>
                      </a:lnTo>
                      <a:lnTo>
                        <a:pt x="618" y="1001"/>
                      </a:lnTo>
                      <a:lnTo>
                        <a:pt x="609" y="1007"/>
                      </a:lnTo>
                      <a:lnTo>
                        <a:pt x="609" y="1020"/>
                      </a:lnTo>
                      <a:lnTo>
                        <a:pt x="618" y="1020"/>
                      </a:lnTo>
                      <a:lnTo>
                        <a:pt x="618" y="1048"/>
                      </a:lnTo>
                      <a:lnTo>
                        <a:pt x="624" y="1061"/>
                      </a:lnTo>
                      <a:lnTo>
                        <a:pt x="633" y="1067"/>
                      </a:lnTo>
                      <a:lnTo>
                        <a:pt x="638" y="1061"/>
                      </a:lnTo>
                      <a:lnTo>
                        <a:pt x="633" y="1048"/>
                      </a:lnTo>
                      <a:lnTo>
                        <a:pt x="618" y="1041"/>
                      </a:lnTo>
                      <a:lnTo>
                        <a:pt x="628" y="1029"/>
                      </a:lnTo>
                      <a:lnTo>
                        <a:pt x="643" y="1029"/>
                      </a:lnTo>
                      <a:lnTo>
                        <a:pt x="663" y="1029"/>
                      </a:lnTo>
                      <a:lnTo>
                        <a:pt x="678" y="1048"/>
                      </a:lnTo>
                      <a:lnTo>
                        <a:pt x="697" y="1073"/>
                      </a:lnTo>
                      <a:lnTo>
                        <a:pt x="702" y="1093"/>
                      </a:lnTo>
                      <a:lnTo>
                        <a:pt x="732" y="1125"/>
                      </a:lnTo>
                      <a:lnTo>
                        <a:pt x="747" y="1137"/>
                      </a:lnTo>
                      <a:lnTo>
                        <a:pt x="747" y="1118"/>
                      </a:lnTo>
                      <a:lnTo>
                        <a:pt x="747" y="1104"/>
                      </a:lnTo>
                      <a:lnTo>
                        <a:pt x="732" y="1054"/>
                      </a:lnTo>
                      <a:lnTo>
                        <a:pt x="723" y="1067"/>
                      </a:lnTo>
                      <a:lnTo>
                        <a:pt x="717" y="1054"/>
                      </a:lnTo>
                      <a:lnTo>
                        <a:pt x="723" y="1048"/>
                      </a:lnTo>
                      <a:lnTo>
                        <a:pt x="727" y="1029"/>
                      </a:lnTo>
                      <a:lnTo>
                        <a:pt x="717" y="995"/>
                      </a:lnTo>
                      <a:lnTo>
                        <a:pt x="702" y="982"/>
                      </a:lnTo>
                      <a:lnTo>
                        <a:pt x="653" y="956"/>
                      </a:lnTo>
                      <a:lnTo>
                        <a:pt x="648" y="962"/>
                      </a:lnTo>
                      <a:lnTo>
                        <a:pt x="624" y="943"/>
                      </a:lnTo>
                      <a:lnTo>
                        <a:pt x="633" y="937"/>
                      </a:lnTo>
                      <a:lnTo>
                        <a:pt x="658" y="956"/>
                      </a:lnTo>
                      <a:lnTo>
                        <a:pt x="687" y="968"/>
                      </a:lnTo>
                      <a:lnTo>
                        <a:pt x="682" y="956"/>
                      </a:lnTo>
                      <a:lnTo>
                        <a:pt x="678" y="962"/>
                      </a:lnTo>
                      <a:lnTo>
                        <a:pt x="667" y="956"/>
                      </a:lnTo>
                      <a:lnTo>
                        <a:pt x="673" y="949"/>
                      </a:lnTo>
                      <a:lnTo>
                        <a:pt x="678" y="943"/>
                      </a:lnTo>
                      <a:lnTo>
                        <a:pt x="673" y="930"/>
                      </a:lnTo>
                      <a:lnTo>
                        <a:pt x="658" y="930"/>
                      </a:lnTo>
                      <a:lnTo>
                        <a:pt x="638" y="937"/>
                      </a:lnTo>
                      <a:lnTo>
                        <a:pt x="648" y="918"/>
                      </a:lnTo>
                      <a:lnTo>
                        <a:pt x="667" y="904"/>
                      </a:lnTo>
                      <a:lnTo>
                        <a:pt x="603" y="736"/>
                      </a:lnTo>
                      <a:lnTo>
                        <a:pt x="564" y="620"/>
                      </a:lnTo>
                      <a:lnTo>
                        <a:pt x="465" y="606"/>
                      </a:lnTo>
                      <a:lnTo>
                        <a:pt x="317" y="606"/>
                      </a:lnTo>
                      <a:lnTo>
                        <a:pt x="381" y="599"/>
                      </a:lnTo>
                      <a:lnTo>
                        <a:pt x="430" y="599"/>
                      </a:lnTo>
                      <a:lnTo>
                        <a:pt x="441" y="574"/>
                      </a:lnTo>
                      <a:lnTo>
                        <a:pt x="454" y="568"/>
                      </a:lnTo>
                      <a:lnTo>
                        <a:pt x="454" y="548"/>
                      </a:lnTo>
                      <a:lnTo>
                        <a:pt x="454" y="529"/>
                      </a:lnTo>
                      <a:lnTo>
                        <a:pt x="469" y="516"/>
                      </a:lnTo>
                      <a:lnTo>
                        <a:pt x="465" y="496"/>
                      </a:lnTo>
                      <a:lnTo>
                        <a:pt x="469" y="451"/>
                      </a:lnTo>
                      <a:lnTo>
                        <a:pt x="469" y="424"/>
                      </a:lnTo>
                      <a:lnTo>
                        <a:pt x="484" y="432"/>
                      </a:lnTo>
                      <a:lnTo>
                        <a:pt x="490" y="451"/>
                      </a:lnTo>
                      <a:lnTo>
                        <a:pt x="480" y="451"/>
                      </a:lnTo>
                      <a:lnTo>
                        <a:pt x="484" y="476"/>
                      </a:lnTo>
                      <a:lnTo>
                        <a:pt x="495" y="490"/>
                      </a:lnTo>
                      <a:lnTo>
                        <a:pt x="484" y="503"/>
                      </a:lnTo>
                      <a:lnTo>
                        <a:pt x="490" y="516"/>
                      </a:lnTo>
                      <a:lnTo>
                        <a:pt x="484" y="535"/>
                      </a:lnTo>
                      <a:lnTo>
                        <a:pt x="484" y="548"/>
                      </a:lnTo>
                      <a:lnTo>
                        <a:pt x="475" y="548"/>
                      </a:lnTo>
                      <a:lnTo>
                        <a:pt x="469" y="554"/>
                      </a:lnTo>
                      <a:lnTo>
                        <a:pt x="454" y="581"/>
                      </a:lnTo>
                      <a:lnTo>
                        <a:pt x="454" y="587"/>
                      </a:lnTo>
                      <a:lnTo>
                        <a:pt x="484" y="593"/>
                      </a:lnTo>
                      <a:lnTo>
                        <a:pt x="495" y="593"/>
                      </a:lnTo>
                      <a:lnTo>
                        <a:pt x="510" y="599"/>
                      </a:lnTo>
                      <a:lnTo>
                        <a:pt x="564" y="599"/>
                      </a:lnTo>
                      <a:lnTo>
                        <a:pt x="559" y="548"/>
                      </a:lnTo>
                      <a:lnTo>
                        <a:pt x="544" y="523"/>
                      </a:lnTo>
                      <a:lnTo>
                        <a:pt x="525" y="509"/>
                      </a:lnTo>
                      <a:lnTo>
                        <a:pt x="504" y="503"/>
                      </a:lnTo>
                      <a:lnTo>
                        <a:pt x="490" y="509"/>
                      </a:lnTo>
                      <a:lnTo>
                        <a:pt x="475" y="509"/>
                      </a:lnTo>
                      <a:lnTo>
                        <a:pt x="469" y="490"/>
                      </a:lnTo>
                      <a:lnTo>
                        <a:pt x="469" y="470"/>
                      </a:lnTo>
                      <a:lnTo>
                        <a:pt x="465" y="470"/>
                      </a:lnTo>
                      <a:lnTo>
                        <a:pt x="469" y="432"/>
                      </a:lnTo>
                      <a:lnTo>
                        <a:pt x="484" y="432"/>
                      </a:lnTo>
                      <a:lnTo>
                        <a:pt x="495" y="451"/>
                      </a:lnTo>
                      <a:lnTo>
                        <a:pt x="484" y="457"/>
                      </a:lnTo>
                      <a:lnTo>
                        <a:pt x="490" y="470"/>
                      </a:lnTo>
                      <a:lnTo>
                        <a:pt x="504" y="482"/>
                      </a:lnTo>
                      <a:lnTo>
                        <a:pt x="514" y="490"/>
                      </a:lnTo>
                      <a:lnTo>
                        <a:pt x="525" y="482"/>
                      </a:lnTo>
                      <a:lnTo>
                        <a:pt x="519" y="476"/>
                      </a:lnTo>
                      <a:lnTo>
                        <a:pt x="519" y="463"/>
                      </a:lnTo>
                      <a:lnTo>
                        <a:pt x="504" y="457"/>
                      </a:lnTo>
                      <a:lnTo>
                        <a:pt x="490" y="438"/>
                      </a:lnTo>
                      <a:lnTo>
                        <a:pt x="475" y="432"/>
                      </a:lnTo>
                      <a:lnTo>
                        <a:pt x="465" y="438"/>
                      </a:lnTo>
                      <a:lnTo>
                        <a:pt x="460" y="444"/>
                      </a:lnTo>
                      <a:lnTo>
                        <a:pt x="454" y="451"/>
                      </a:lnTo>
                      <a:lnTo>
                        <a:pt x="450" y="457"/>
                      </a:lnTo>
                      <a:lnTo>
                        <a:pt x="445" y="463"/>
                      </a:lnTo>
                      <a:lnTo>
                        <a:pt x="435" y="482"/>
                      </a:lnTo>
                      <a:lnTo>
                        <a:pt x="416" y="496"/>
                      </a:lnTo>
                      <a:lnTo>
                        <a:pt x="411" y="482"/>
                      </a:lnTo>
                      <a:lnTo>
                        <a:pt x="430" y="470"/>
                      </a:lnTo>
                      <a:lnTo>
                        <a:pt x="430" y="457"/>
                      </a:lnTo>
                      <a:lnTo>
                        <a:pt x="441" y="451"/>
                      </a:lnTo>
                      <a:lnTo>
                        <a:pt x="445" y="438"/>
                      </a:lnTo>
                      <a:lnTo>
                        <a:pt x="441" y="424"/>
                      </a:lnTo>
                      <a:lnTo>
                        <a:pt x="426" y="418"/>
                      </a:lnTo>
                      <a:lnTo>
                        <a:pt x="411" y="399"/>
                      </a:lnTo>
                      <a:lnTo>
                        <a:pt x="411" y="374"/>
                      </a:lnTo>
                      <a:lnTo>
                        <a:pt x="416" y="399"/>
                      </a:lnTo>
                      <a:lnTo>
                        <a:pt x="426" y="412"/>
                      </a:lnTo>
                      <a:lnTo>
                        <a:pt x="445" y="380"/>
                      </a:lnTo>
                      <a:lnTo>
                        <a:pt x="441" y="353"/>
                      </a:lnTo>
                      <a:lnTo>
                        <a:pt x="445" y="334"/>
                      </a:lnTo>
                      <a:lnTo>
                        <a:pt x="454" y="341"/>
                      </a:lnTo>
                      <a:lnTo>
                        <a:pt x="460" y="360"/>
                      </a:lnTo>
                      <a:lnTo>
                        <a:pt x="484" y="366"/>
                      </a:lnTo>
                      <a:lnTo>
                        <a:pt x="495" y="341"/>
                      </a:lnTo>
                      <a:lnTo>
                        <a:pt x="465" y="322"/>
                      </a:lnTo>
                      <a:lnTo>
                        <a:pt x="454" y="295"/>
                      </a:lnTo>
                      <a:lnTo>
                        <a:pt x="465" y="295"/>
                      </a:lnTo>
                      <a:lnTo>
                        <a:pt x="475" y="316"/>
                      </a:lnTo>
                      <a:lnTo>
                        <a:pt x="490" y="328"/>
                      </a:lnTo>
                      <a:lnTo>
                        <a:pt x="484" y="295"/>
                      </a:lnTo>
                      <a:lnTo>
                        <a:pt x="460" y="289"/>
                      </a:lnTo>
                      <a:lnTo>
                        <a:pt x="441" y="295"/>
                      </a:lnTo>
                      <a:lnTo>
                        <a:pt x="445" y="322"/>
                      </a:lnTo>
                      <a:lnTo>
                        <a:pt x="445" y="353"/>
                      </a:lnTo>
                      <a:lnTo>
                        <a:pt x="430" y="353"/>
                      </a:lnTo>
                      <a:lnTo>
                        <a:pt x="426" y="328"/>
                      </a:lnTo>
                      <a:lnTo>
                        <a:pt x="430" y="283"/>
                      </a:lnTo>
                      <a:lnTo>
                        <a:pt x="450" y="270"/>
                      </a:lnTo>
                      <a:lnTo>
                        <a:pt x="475" y="277"/>
                      </a:lnTo>
                      <a:lnTo>
                        <a:pt x="484" y="249"/>
                      </a:lnTo>
                      <a:lnTo>
                        <a:pt x="475" y="236"/>
                      </a:lnTo>
                      <a:lnTo>
                        <a:pt x="460" y="249"/>
                      </a:lnTo>
                      <a:lnTo>
                        <a:pt x="450" y="270"/>
                      </a:lnTo>
                      <a:lnTo>
                        <a:pt x="445" y="249"/>
                      </a:lnTo>
                      <a:lnTo>
                        <a:pt x="445" y="223"/>
                      </a:lnTo>
                      <a:lnTo>
                        <a:pt x="450" y="184"/>
                      </a:lnTo>
                      <a:lnTo>
                        <a:pt x="454" y="165"/>
                      </a:lnTo>
                      <a:lnTo>
                        <a:pt x="475" y="165"/>
                      </a:lnTo>
                      <a:lnTo>
                        <a:pt x="490" y="178"/>
                      </a:lnTo>
                      <a:lnTo>
                        <a:pt x="480" y="95"/>
                      </a:lnTo>
                      <a:lnTo>
                        <a:pt x="454" y="108"/>
                      </a:lnTo>
                      <a:lnTo>
                        <a:pt x="430" y="120"/>
                      </a:lnTo>
                      <a:lnTo>
                        <a:pt x="430" y="147"/>
                      </a:lnTo>
                      <a:lnTo>
                        <a:pt x="420" y="140"/>
                      </a:lnTo>
                      <a:lnTo>
                        <a:pt x="392" y="140"/>
                      </a:lnTo>
                      <a:lnTo>
                        <a:pt x="371" y="153"/>
                      </a:lnTo>
                      <a:lnTo>
                        <a:pt x="366" y="159"/>
                      </a:lnTo>
                      <a:lnTo>
                        <a:pt x="362" y="147"/>
                      </a:lnTo>
                      <a:lnTo>
                        <a:pt x="366" y="134"/>
                      </a:lnTo>
                      <a:lnTo>
                        <a:pt x="377" y="120"/>
                      </a:lnTo>
                      <a:lnTo>
                        <a:pt x="392" y="134"/>
                      </a:lnTo>
                      <a:lnTo>
                        <a:pt x="407" y="134"/>
                      </a:lnTo>
                      <a:lnTo>
                        <a:pt x="416" y="126"/>
                      </a:lnTo>
                      <a:lnTo>
                        <a:pt x="416" y="114"/>
                      </a:lnTo>
                      <a:lnTo>
                        <a:pt x="426" y="108"/>
                      </a:lnTo>
                      <a:lnTo>
                        <a:pt x="445" y="108"/>
                      </a:lnTo>
                      <a:lnTo>
                        <a:pt x="450" y="95"/>
                      </a:lnTo>
                      <a:lnTo>
                        <a:pt x="460" y="101"/>
                      </a:lnTo>
                      <a:lnTo>
                        <a:pt x="469" y="95"/>
                      </a:lnTo>
                      <a:lnTo>
                        <a:pt x="460" y="31"/>
                      </a:lnTo>
                      <a:lnTo>
                        <a:pt x="554" y="0"/>
                      </a:lnTo>
                      <a:lnTo>
                        <a:pt x="543" y="74"/>
                      </a:lnTo>
                      <a:lnTo>
                        <a:pt x="540" y="95"/>
                      </a:lnTo>
                      <a:lnTo>
                        <a:pt x="549" y="95"/>
                      </a:lnTo>
                      <a:lnTo>
                        <a:pt x="559" y="82"/>
                      </a:lnTo>
                      <a:lnTo>
                        <a:pt x="564" y="82"/>
                      </a:lnTo>
                      <a:lnTo>
                        <a:pt x="569" y="101"/>
                      </a:lnTo>
                      <a:lnTo>
                        <a:pt x="559" y="108"/>
                      </a:lnTo>
                      <a:lnTo>
                        <a:pt x="549" y="114"/>
                      </a:lnTo>
                      <a:lnTo>
                        <a:pt x="554" y="134"/>
                      </a:lnTo>
                      <a:lnTo>
                        <a:pt x="559" y="134"/>
                      </a:lnTo>
                      <a:lnTo>
                        <a:pt x="564" y="126"/>
                      </a:lnTo>
                      <a:lnTo>
                        <a:pt x="564" y="120"/>
                      </a:lnTo>
                      <a:lnTo>
                        <a:pt x="564" y="101"/>
                      </a:lnTo>
                      <a:lnTo>
                        <a:pt x="574" y="95"/>
                      </a:lnTo>
                      <a:lnTo>
                        <a:pt x="574" y="120"/>
                      </a:lnTo>
                      <a:lnTo>
                        <a:pt x="588" y="126"/>
                      </a:lnTo>
                      <a:lnTo>
                        <a:pt x="579" y="147"/>
                      </a:lnTo>
                      <a:lnTo>
                        <a:pt x="598" y="140"/>
                      </a:lnTo>
                      <a:lnTo>
                        <a:pt x="618" y="134"/>
                      </a:lnTo>
                      <a:lnTo>
                        <a:pt x="643" y="126"/>
                      </a:lnTo>
                      <a:lnTo>
                        <a:pt x="658" y="126"/>
                      </a:lnTo>
                      <a:lnTo>
                        <a:pt x="663" y="140"/>
                      </a:lnTo>
                      <a:lnTo>
                        <a:pt x="687" y="134"/>
                      </a:lnTo>
                      <a:lnTo>
                        <a:pt x="692" y="140"/>
                      </a:lnTo>
                      <a:lnTo>
                        <a:pt x="723" y="134"/>
                      </a:lnTo>
                      <a:lnTo>
                        <a:pt x="742" y="147"/>
                      </a:lnTo>
                      <a:lnTo>
                        <a:pt x="766" y="147"/>
                      </a:lnTo>
                      <a:lnTo>
                        <a:pt x="766" y="108"/>
                      </a:lnTo>
                      <a:lnTo>
                        <a:pt x="772" y="108"/>
                      </a:lnTo>
                      <a:lnTo>
                        <a:pt x="772" y="140"/>
                      </a:lnTo>
                      <a:lnTo>
                        <a:pt x="792" y="153"/>
                      </a:lnTo>
                      <a:lnTo>
                        <a:pt x="801" y="140"/>
                      </a:lnTo>
                      <a:lnTo>
                        <a:pt x="811" y="140"/>
                      </a:lnTo>
                      <a:lnTo>
                        <a:pt x="820" y="159"/>
                      </a:lnTo>
                      <a:lnTo>
                        <a:pt x="846" y="159"/>
                      </a:lnTo>
                      <a:lnTo>
                        <a:pt x="841" y="140"/>
                      </a:lnTo>
                      <a:lnTo>
                        <a:pt x="856" y="140"/>
                      </a:lnTo>
                      <a:lnTo>
                        <a:pt x="850" y="153"/>
                      </a:lnTo>
                      <a:lnTo>
                        <a:pt x="841" y="153"/>
                      </a:lnTo>
                      <a:lnTo>
                        <a:pt x="850" y="165"/>
                      </a:lnTo>
                      <a:lnTo>
                        <a:pt x="865" y="165"/>
                      </a:lnTo>
                      <a:lnTo>
                        <a:pt x="865" y="153"/>
                      </a:lnTo>
                      <a:lnTo>
                        <a:pt x="861" y="140"/>
                      </a:lnTo>
                      <a:lnTo>
                        <a:pt x="870" y="140"/>
                      </a:lnTo>
                      <a:lnTo>
                        <a:pt x="870" y="101"/>
                      </a:lnTo>
                      <a:lnTo>
                        <a:pt x="885" y="140"/>
                      </a:lnTo>
                      <a:lnTo>
                        <a:pt x="899" y="159"/>
                      </a:lnTo>
                      <a:lnTo>
                        <a:pt x="914" y="165"/>
                      </a:lnTo>
                      <a:lnTo>
                        <a:pt x="925" y="153"/>
                      </a:lnTo>
                      <a:lnTo>
                        <a:pt x="944" y="172"/>
                      </a:lnTo>
                      <a:lnTo>
                        <a:pt x="944" y="108"/>
                      </a:lnTo>
                      <a:lnTo>
                        <a:pt x="969" y="95"/>
                      </a:lnTo>
                      <a:lnTo>
                        <a:pt x="969" y="134"/>
                      </a:lnTo>
                      <a:lnTo>
                        <a:pt x="974" y="147"/>
                      </a:lnTo>
                      <a:lnTo>
                        <a:pt x="984" y="165"/>
                      </a:lnTo>
                      <a:lnTo>
                        <a:pt x="979" y="178"/>
                      </a:lnTo>
                      <a:lnTo>
                        <a:pt x="969" y="165"/>
                      </a:lnTo>
                      <a:lnTo>
                        <a:pt x="959" y="178"/>
                      </a:lnTo>
                      <a:lnTo>
                        <a:pt x="944" y="172"/>
                      </a:lnTo>
                      <a:lnTo>
                        <a:pt x="925" y="165"/>
                      </a:lnTo>
                      <a:lnTo>
                        <a:pt x="919" y="184"/>
                      </a:lnTo>
                      <a:lnTo>
                        <a:pt x="934" y="192"/>
                      </a:lnTo>
                      <a:lnTo>
                        <a:pt x="955" y="192"/>
                      </a:lnTo>
                      <a:lnTo>
                        <a:pt x="959" y="211"/>
                      </a:lnTo>
                      <a:lnTo>
                        <a:pt x="974" y="223"/>
                      </a:lnTo>
                      <a:lnTo>
                        <a:pt x="989" y="211"/>
                      </a:lnTo>
                      <a:lnTo>
                        <a:pt x="984" y="192"/>
                      </a:lnTo>
                      <a:lnTo>
                        <a:pt x="994" y="172"/>
                      </a:lnTo>
                      <a:lnTo>
                        <a:pt x="984" y="140"/>
                      </a:lnTo>
                      <a:lnTo>
                        <a:pt x="994" y="101"/>
                      </a:lnTo>
                      <a:lnTo>
                        <a:pt x="998" y="101"/>
                      </a:lnTo>
                      <a:lnTo>
                        <a:pt x="1009" y="120"/>
                      </a:lnTo>
                      <a:lnTo>
                        <a:pt x="998" y="126"/>
                      </a:lnTo>
                      <a:lnTo>
                        <a:pt x="1009" y="140"/>
                      </a:lnTo>
                      <a:lnTo>
                        <a:pt x="1028" y="134"/>
                      </a:lnTo>
                      <a:lnTo>
                        <a:pt x="1043" y="134"/>
                      </a:lnTo>
                      <a:lnTo>
                        <a:pt x="1033" y="153"/>
                      </a:lnTo>
                      <a:lnTo>
                        <a:pt x="1038" y="165"/>
                      </a:lnTo>
                      <a:lnTo>
                        <a:pt x="1018" y="172"/>
                      </a:lnTo>
                      <a:lnTo>
                        <a:pt x="1033" y="192"/>
                      </a:lnTo>
                      <a:lnTo>
                        <a:pt x="1043" y="211"/>
                      </a:lnTo>
                      <a:lnTo>
                        <a:pt x="1028" y="244"/>
                      </a:lnTo>
                      <a:lnTo>
                        <a:pt x="1004" y="230"/>
                      </a:lnTo>
                      <a:lnTo>
                        <a:pt x="998" y="264"/>
                      </a:lnTo>
                      <a:lnTo>
                        <a:pt x="1018" y="270"/>
                      </a:lnTo>
                      <a:lnTo>
                        <a:pt x="1009" y="283"/>
                      </a:lnTo>
                      <a:lnTo>
                        <a:pt x="994" y="264"/>
                      </a:lnTo>
                      <a:lnTo>
                        <a:pt x="994" y="283"/>
                      </a:lnTo>
                      <a:lnTo>
                        <a:pt x="1009" y="295"/>
                      </a:lnTo>
                      <a:lnTo>
                        <a:pt x="964" y="277"/>
                      </a:lnTo>
                      <a:lnTo>
                        <a:pt x="934" y="249"/>
                      </a:lnTo>
                      <a:lnTo>
                        <a:pt x="910" y="264"/>
                      </a:lnTo>
                      <a:lnTo>
                        <a:pt x="880" y="249"/>
                      </a:lnTo>
                      <a:lnTo>
                        <a:pt x="875" y="236"/>
                      </a:lnTo>
                      <a:lnTo>
                        <a:pt x="905" y="223"/>
                      </a:lnTo>
                      <a:lnTo>
                        <a:pt x="899" y="205"/>
                      </a:lnTo>
                      <a:lnTo>
                        <a:pt x="875" y="198"/>
                      </a:lnTo>
                      <a:lnTo>
                        <a:pt x="870" y="223"/>
                      </a:lnTo>
                      <a:lnTo>
                        <a:pt x="850" y="217"/>
                      </a:lnTo>
                      <a:lnTo>
                        <a:pt x="846" y="198"/>
                      </a:lnTo>
                      <a:lnTo>
                        <a:pt x="841" y="230"/>
                      </a:lnTo>
                      <a:lnTo>
                        <a:pt x="816" y="255"/>
                      </a:lnTo>
                      <a:lnTo>
                        <a:pt x="801" y="244"/>
                      </a:lnTo>
                      <a:lnTo>
                        <a:pt x="806" y="205"/>
                      </a:lnTo>
                      <a:lnTo>
                        <a:pt x="801" y="178"/>
                      </a:lnTo>
                      <a:lnTo>
                        <a:pt x="781" y="184"/>
                      </a:lnTo>
                      <a:lnTo>
                        <a:pt x="751" y="178"/>
                      </a:lnTo>
                      <a:lnTo>
                        <a:pt x="712" y="165"/>
                      </a:lnTo>
                      <a:lnTo>
                        <a:pt x="648" y="165"/>
                      </a:lnTo>
                      <a:lnTo>
                        <a:pt x="628" y="165"/>
                      </a:lnTo>
                      <a:lnTo>
                        <a:pt x="633" y="178"/>
                      </a:lnTo>
                      <a:lnTo>
                        <a:pt x="633" y="192"/>
                      </a:lnTo>
                      <a:lnTo>
                        <a:pt x="628" y="223"/>
                      </a:lnTo>
                      <a:lnTo>
                        <a:pt x="609" y="223"/>
                      </a:lnTo>
                      <a:lnTo>
                        <a:pt x="598" y="205"/>
                      </a:lnTo>
                      <a:lnTo>
                        <a:pt x="583" y="211"/>
                      </a:lnTo>
                      <a:lnTo>
                        <a:pt x="579" y="249"/>
                      </a:lnTo>
                      <a:lnTo>
                        <a:pt x="594" y="236"/>
                      </a:lnTo>
                      <a:lnTo>
                        <a:pt x="609" y="255"/>
                      </a:lnTo>
                      <a:lnTo>
                        <a:pt x="598" y="283"/>
                      </a:lnTo>
                      <a:lnTo>
                        <a:pt x="603" y="302"/>
                      </a:lnTo>
                      <a:lnTo>
                        <a:pt x="633" y="295"/>
                      </a:lnTo>
                      <a:lnTo>
                        <a:pt x="663" y="289"/>
                      </a:lnTo>
                      <a:lnTo>
                        <a:pt x="663" y="264"/>
                      </a:lnTo>
                      <a:lnTo>
                        <a:pt x="628" y="249"/>
                      </a:lnTo>
                      <a:lnTo>
                        <a:pt x="673" y="244"/>
                      </a:lnTo>
                      <a:lnTo>
                        <a:pt x="678" y="249"/>
                      </a:lnTo>
                      <a:lnTo>
                        <a:pt x="692" y="236"/>
                      </a:lnTo>
                      <a:lnTo>
                        <a:pt x="707" y="244"/>
                      </a:lnTo>
                      <a:lnTo>
                        <a:pt x="736" y="236"/>
                      </a:lnTo>
                      <a:lnTo>
                        <a:pt x="751" y="211"/>
                      </a:lnTo>
                      <a:lnTo>
                        <a:pt x="747" y="172"/>
                      </a:lnTo>
                      <a:lnTo>
                        <a:pt x="757" y="211"/>
                      </a:lnTo>
                      <a:lnTo>
                        <a:pt x="766" y="236"/>
                      </a:lnTo>
                      <a:lnTo>
                        <a:pt x="806" y="236"/>
                      </a:lnTo>
                      <a:lnTo>
                        <a:pt x="811" y="184"/>
                      </a:lnTo>
                      <a:lnTo>
                        <a:pt x="826" y="184"/>
                      </a:lnTo>
                      <a:lnTo>
                        <a:pt x="816" y="230"/>
                      </a:lnTo>
                      <a:lnTo>
                        <a:pt x="841" y="230"/>
                      </a:lnTo>
                      <a:lnTo>
                        <a:pt x="895" y="249"/>
                      </a:lnTo>
                      <a:lnTo>
                        <a:pt x="861" y="277"/>
                      </a:lnTo>
                      <a:lnTo>
                        <a:pt x="919" y="308"/>
                      </a:lnTo>
                      <a:lnTo>
                        <a:pt x="979" y="328"/>
                      </a:lnTo>
                      <a:lnTo>
                        <a:pt x="998" y="353"/>
                      </a:lnTo>
                      <a:lnTo>
                        <a:pt x="989" y="366"/>
                      </a:lnTo>
                      <a:lnTo>
                        <a:pt x="969" y="348"/>
                      </a:lnTo>
                      <a:lnTo>
                        <a:pt x="919" y="322"/>
                      </a:lnTo>
                      <a:lnTo>
                        <a:pt x="880" y="316"/>
                      </a:lnTo>
                      <a:lnTo>
                        <a:pt x="841" y="302"/>
                      </a:lnTo>
                      <a:lnTo>
                        <a:pt x="826" y="283"/>
                      </a:lnTo>
                      <a:lnTo>
                        <a:pt x="766" y="270"/>
                      </a:lnTo>
                      <a:lnTo>
                        <a:pt x="717" y="283"/>
                      </a:lnTo>
                      <a:lnTo>
                        <a:pt x="678" y="302"/>
                      </a:lnTo>
                      <a:lnTo>
                        <a:pt x="638" y="334"/>
                      </a:lnTo>
                      <a:lnTo>
                        <a:pt x="618" y="366"/>
                      </a:lnTo>
                      <a:lnTo>
                        <a:pt x="624" y="392"/>
                      </a:lnTo>
                      <a:lnTo>
                        <a:pt x="643" y="424"/>
                      </a:lnTo>
                      <a:lnTo>
                        <a:pt x="663" y="418"/>
                      </a:lnTo>
                      <a:lnTo>
                        <a:pt x="692" y="399"/>
                      </a:lnTo>
                      <a:lnTo>
                        <a:pt x="712" y="386"/>
                      </a:lnTo>
                      <a:lnTo>
                        <a:pt x="712" y="348"/>
                      </a:lnTo>
                      <a:lnTo>
                        <a:pt x="732" y="353"/>
                      </a:lnTo>
                      <a:lnTo>
                        <a:pt x="717" y="386"/>
                      </a:lnTo>
                      <a:lnTo>
                        <a:pt x="757" y="412"/>
                      </a:lnTo>
                      <a:lnTo>
                        <a:pt x="762" y="444"/>
                      </a:lnTo>
                      <a:lnTo>
                        <a:pt x="826" y="399"/>
                      </a:lnTo>
                      <a:lnTo>
                        <a:pt x="831" y="418"/>
                      </a:lnTo>
                      <a:lnTo>
                        <a:pt x="811" y="438"/>
                      </a:lnTo>
                      <a:lnTo>
                        <a:pt x="846" y="444"/>
                      </a:lnTo>
                      <a:lnTo>
                        <a:pt x="846" y="463"/>
                      </a:lnTo>
                      <a:lnTo>
                        <a:pt x="816" y="470"/>
                      </a:lnTo>
                      <a:lnTo>
                        <a:pt x="781" y="438"/>
                      </a:lnTo>
                      <a:lnTo>
                        <a:pt x="732" y="451"/>
                      </a:lnTo>
                      <a:lnTo>
                        <a:pt x="702" y="457"/>
                      </a:lnTo>
                      <a:lnTo>
                        <a:pt x="682" y="451"/>
                      </a:lnTo>
                      <a:lnTo>
                        <a:pt x="643" y="438"/>
                      </a:lnTo>
                      <a:lnTo>
                        <a:pt x="678" y="476"/>
                      </a:lnTo>
                      <a:lnTo>
                        <a:pt x="712" y="509"/>
                      </a:lnTo>
                      <a:lnTo>
                        <a:pt x="751" y="503"/>
                      </a:lnTo>
                      <a:lnTo>
                        <a:pt x="781" y="509"/>
                      </a:lnTo>
                      <a:lnTo>
                        <a:pt x="781" y="529"/>
                      </a:lnTo>
                      <a:lnTo>
                        <a:pt x="751" y="529"/>
                      </a:lnTo>
                      <a:lnTo>
                        <a:pt x="723" y="509"/>
                      </a:lnTo>
                      <a:lnTo>
                        <a:pt x="702" y="509"/>
                      </a:lnTo>
                      <a:lnTo>
                        <a:pt x="707" y="543"/>
                      </a:lnTo>
                      <a:lnTo>
                        <a:pt x="682" y="548"/>
                      </a:lnTo>
                      <a:lnTo>
                        <a:pt x="648" y="535"/>
                      </a:lnTo>
                      <a:lnTo>
                        <a:pt x="653" y="503"/>
                      </a:lnTo>
                      <a:lnTo>
                        <a:pt x="673" y="535"/>
                      </a:lnTo>
                      <a:lnTo>
                        <a:pt x="678" y="516"/>
                      </a:lnTo>
                      <a:lnTo>
                        <a:pt x="643" y="482"/>
                      </a:lnTo>
                      <a:lnTo>
                        <a:pt x="609" y="490"/>
                      </a:lnTo>
                      <a:lnTo>
                        <a:pt x="613" y="523"/>
                      </a:lnTo>
                      <a:lnTo>
                        <a:pt x="633" y="581"/>
                      </a:lnTo>
                      <a:lnTo>
                        <a:pt x="678" y="710"/>
                      </a:lnTo>
                      <a:lnTo>
                        <a:pt x="732" y="795"/>
                      </a:lnTo>
                      <a:lnTo>
                        <a:pt x="766" y="839"/>
                      </a:lnTo>
                      <a:lnTo>
                        <a:pt x="781" y="860"/>
                      </a:lnTo>
                      <a:lnTo>
                        <a:pt x="786" y="860"/>
                      </a:lnTo>
                      <a:lnTo>
                        <a:pt x="777" y="833"/>
                      </a:lnTo>
                      <a:lnTo>
                        <a:pt x="766" y="808"/>
                      </a:lnTo>
                      <a:lnTo>
                        <a:pt x="772" y="814"/>
                      </a:lnTo>
                      <a:lnTo>
                        <a:pt x="792" y="800"/>
                      </a:lnTo>
                      <a:lnTo>
                        <a:pt x="816" y="800"/>
                      </a:lnTo>
                      <a:lnTo>
                        <a:pt x="875" y="781"/>
                      </a:lnTo>
                      <a:lnTo>
                        <a:pt x="885" y="768"/>
                      </a:lnTo>
                      <a:lnTo>
                        <a:pt x="880" y="795"/>
                      </a:lnTo>
                      <a:lnTo>
                        <a:pt x="801" y="821"/>
                      </a:lnTo>
                      <a:lnTo>
                        <a:pt x="796" y="839"/>
                      </a:lnTo>
                      <a:lnTo>
                        <a:pt x="806" y="852"/>
                      </a:lnTo>
                      <a:lnTo>
                        <a:pt x="811" y="866"/>
                      </a:lnTo>
                      <a:lnTo>
                        <a:pt x="806" y="885"/>
                      </a:lnTo>
                      <a:lnTo>
                        <a:pt x="816" y="924"/>
                      </a:lnTo>
                      <a:lnTo>
                        <a:pt x="850" y="949"/>
                      </a:lnTo>
                      <a:lnTo>
                        <a:pt x="856" y="924"/>
                      </a:lnTo>
                      <a:lnTo>
                        <a:pt x="846" y="891"/>
                      </a:lnTo>
                      <a:lnTo>
                        <a:pt x="841" y="885"/>
                      </a:lnTo>
                      <a:lnTo>
                        <a:pt x="861" y="878"/>
                      </a:lnTo>
                      <a:lnTo>
                        <a:pt x="861" y="891"/>
                      </a:lnTo>
                      <a:lnTo>
                        <a:pt x="856" y="910"/>
                      </a:lnTo>
                      <a:lnTo>
                        <a:pt x="861" y="937"/>
                      </a:lnTo>
                      <a:lnTo>
                        <a:pt x="870" y="943"/>
                      </a:lnTo>
                      <a:lnTo>
                        <a:pt x="895" y="1014"/>
                      </a:lnTo>
                      <a:lnTo>
                        <a:pt x="899" y="1054"/>
                      </a:lnTo>
                      <a:lnTo>
                        <a:pt x="870" y="1098"/>
                      </a:lnTo>
                      <a:lnTo>
                        <a:pt x="865" y="1112"/>
                      </a:lnTo>
                      <a:lnTo>
                        <a:pt x="890" y="1087"/>
                      </a:lnTo>
                      <a:lnTo>
                        <a:pt x="905" y="1079"/>
                      </a:lnTo>
                      <a:lnTo>
                        <a:pt x="919" y="1079"/>
                      </a:lnTo>
                      <a:lnTo>
                        <a:pt x="934" y="1093"/>
                      </a:lnTo>
                      <a:lnTo>
                        <a:pt x="949" y="1079"/>
                      </a:lnTo>
                      <a:lnTo>
                        <a:pt x="929" y="1118"/>
                      </a:lnTo>
                      <a:lnTo>
                        <a:pt x="914" y="1112"/>
                      </a:lnTo>
                      <a:lnTo>
                        <a:pt x="905" y="1112"/>
                      </a:lnTo>
                      <a:lnTo>
                        <a:pt x="899" y="1131"/>
                      </a:lnTo>
                      <a:lnTo>
                        <a:pt x="885" y="1150"/>
                      </a:lnTo>
                      <a:lnTo>
                        <a:pt x="870" y="1158"/>
                      </a:lnTo>
                      <a:lnTo>
                        <a:pt x="875" y="1176"/>
                      </a:lnTo>
                      <a:lnTo>
                        <a:pt x="885" y="1176"/>
                      </a:lnTo>
                      <a:lnTo>
                        <a:pt x="890" y="1196"/>
                      </a:lnTo>
                      <a:lnTo>
                        <a:pt x="880" y="1196"/>
                      </a:lnTo>
                      <a:lnTo>
                        <a:pt x="870" y="1189"/>
                      </a:lnTo>
                      <a:lnTo>
                        <a:pt x="861" y="1164"/>
                      </a:lnTo>
                      <a:lnTo>
                        <a:pt x="850" y="1170"/>
                      </a:lnTo>
                      <a:lnTo>
                        <a:pt x="841" y="1208"/>
                      </a:lnTo>
                      <a:lnTo>
                        <a:pt x="841" y="1241"/>
                      </a:lnTo>
                      <a:lnTo>
                        <a:pt x="846" y="1287"/>
                      </a:lnTo>
                      <a:lnTo>
                        <a:pt x="846" y="1319"/>
                      </a:lnTo>
                      <a:lnTo>
                        <a:pt x="846" y="1344"/>
                      </a:lnTo>
                      <a:lnTo>
                        <a:pt x="865" y="1391"/>
                      </a:lnTo>
                      <a:lnTo>
                        <a:pt x="870" y="1404"/>
                      </a:lnTo>
                      <a:lnTo>
                        <a:pt x="998" y="1365"/>
                      </a:lnTo>
                      <a:lnTo>
                        <a:pt x="1018" y="1344"/>
                      </a:lnTo>
                      <a:lnTo>
                        <a:pt x="1028" y="1300"/>
                      </a:lnTo>
                      <a:lnTo>
                        <a:pt x="1024" y="1280"/>
                      </a:lnTo>
                      <a:lnTo>
                        <a:pt x="1028" y="1260"/>
                      </a:lnTo>
                      <a:lnTo>
                        <a:pt x="1028" y="1280"/>
                      </a:lnTo>
                      <a:lnTo>
                        <a:pt x="1063" y="1247"/>
                      </a:lnTo>
                      <a:lnTo>
                        <a:pt x="1079" y="1247"/>
                      </a:lnTo>
                      <a:lnTo>
                        <a:pt x="1079" y="1280"/>
                      </a:lnTo>
                      <a:lnTo>
                        <a:pt x="1063" y="1294"/>
                      </a:lnTo>
                      <a:lnTo>
                        <a:pt x="1052" y="1319"/>
                      </a:lnTo>
                      <a:lnTo>
                        <a:pt x="1063" y="1319"/>
                      </a:lnTo>
                      <a:lnTo>
                        <a:pt x="1048" y="1385"/>
                      </a:lnTo>
                      <a:lnTo>
                        <a:pt x="1038" y="1410"/>
                      </a:lnTo>
                      <a:lnTo>
                        <a:pt x="1033" y="1396"/>
                      </a:lnTo>
                      <a:lnTo>
                        <a:pt x="1013" y="1410"/>
                      </a:lnTo>
                      <a:lnTo>
                        <a:pt x="1004" y="1423"/>
                      </a:lnTo>
                      <a:lnTo>
                        <a:pt x="979" y="1423"/>
                      </a:lnTo>
                      <a:lnTo>
                        <a:pt x="979" y="1435"/>
                      </a:lnTo>
                      <a:lnTo>
                        <a:pt x="955" y="1423"/>
                      </a:lnTo>
                      <a:lnTo>
                        <a:pt x="919" y="1423"/>
                      </a:lnTo>
                      <a:lnTo>
                        <a:pt x="885" y="1448"/>
                      </a:lnTo>
                      <a:lnTo>
                        <a:pt x="875" y="1474"/>
                      </a:lnTo>
                      <a:lnTo>
                        <a:pt x="875" y="1500"/>
                      </a:lnTo>
                      <a:lnTo>
                        <a:pt x="880" y="1540"/>
                      </a:lnTo>
                      <a:lnTo>
                        <a:pt x="772" y="150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" name="Freeform 5"/>
                <p:cNvSpPr>
                  <a:spLocks/>
                </p:cNvSpPr>
                <p:nvPr/>
              </p:nvSpPr>
              <p:spPr bwMode="ltGray">
                <a:xfrm>
                  <a:off x="4311" y="624"/>
                  <a:ext cx="1010" cy="2504"/>
                </a:xfrm>
                <a:custGeom>
                  <a:avLst/>
                  <a:gdLst/>
                  <a:ahLst/>
                  <a:cxnLst>
                    <a:cxn ang="0">
                      <a:pos x="257" y="2112"/>
                    </a:cxn>
                    <a:cxn ang="0">
                      <a:pos x="217" y="1969"/>
                    </a:cxn>
                    <a:cxn ang="0">
                      <a:pos x="262" y="1963"/>
                    </a:cxn>
                    <a:cxn ang="0">
                      <a:pos x="380" y="2015"/>
                    </a:cxn>
                    <a:cxn ang="0">
                      <a:pos x="445" y="1819"/>
                    </a:cxn>
                    <a:cxn ang="0">
                      <a:pos x="326" y="1663"/>
                    </a:cxn>
                    <a:cxn ang="0">
                      <a:pos x="183" y="1684"/>
                    </a:cxn>
                    <a:cxn ang="0">
                      <a:pos x="232" y="1578"/>
                    </a:cxn>
                    <a:cxn ang="0">
                      <a:pos x="202" y="1520"/>
                    </a:cxn>
                    <a:cxn ang="0">
                      <a:pos x="242" y="1501"/>
                    </a:cxn>
                    <a:cxn ang="0">
                      <a:pos x="262" y="1565"/>
                    </a:cxn>
                    <a:cxn ang="0">
                      <a:pos x="395" y="1690"/>
                    </a:cxn>
                    <a:cxn ang="0">
                      <a:pos x="455" y="1586"/>
                    </a:cxn>
                    <a:cxn ang="0">
                      <a:pos x="193" y="1364"/>
                    </a:cxn>
                    <a:cxn ang="0">
                      <a:pos x="212" y="1111"/>
                    </a:cxn>
                    <a:cxn ang="0">
                      <a:pos x="208" y="988"/>
                    </a:cxn>
                    <a:cxn ang="0">
                      <a:pos x="172" y="936"/>
                    </a:cxn>
                    <a:cxn ang="0">
                      <a:pos x="99" y="818"/>
                    </a:cxn>
                    <a:cxn ang="0">
                      <a:pos x="208" y="766"/>
                    </a:cxn>
                    <a:cxn ang="0">
                      <a:pos x="172" y="689"/>
                    </a:cxn>
                    <a:cxn ang="0">
                      <a:pos x="34" y="559"/>
                    </a:cxn>
                    <a:cxn ang="0">
                      <a:pos x="376" y="0"/>
                    </a:cxn>
                    <a:cxn ang="0">
                      <a:pos x="445" y="66"/>
                    </a:cxn>
                    <a:cxn ang="0">
                      <a:pos x="524" y="58"/>
                    </a:cxn>
                    <a:cxn ang="0">
                      <a:pos x="583" y="13"/>
                    </a:cxn>
                    <a:cxn ang="0">
                      <a:pos x="651" y="33"/>
                    </a:cxn>
                    <a:cxn ang="0">
                      <a:pos x="750" y="27"/>
                    </a:cxn>
                    <a:cxn ang="0">
                      <a:pos x="761" y="110"/>
                    </a:cxn>
                    <a:cxn ang="0">
                      <a:pos x="791" y="174"/>
                    </a:cxn>
                    <a:cxn ang="0">
                      <a:pos x="707" y="136"/>
                    </a:cxn>
                    <a:cxn ang="0">
                      <a:pos x="795" y="195"/>
                    </a:cxn>
                    <a:cxn ang="0">
                      <a:pos x="870" y="234"/>
                    </a:cxn>
                    <a:cxn ang="0">
                      <a:pos x="894" y="345"/>
                    </a:cxn>
                    <a:cxn ang="0">
                      <a:pos x="988" y="415"/>
                    </a:cxn>
                    <a:cxn ang="0">
                      <a:pos x="935" y="384"/>
                    </a:cxn>
                    <a:cxn ang="0">
                      <a:pos x="845" y="435"/>
                    </a:cxn>
                    <a:cxn ang="0">
                      <a:pos x="780" y="390"/>
                    </a:cxn>
                    <a:cxn ang="0">
                      <a:pos x="780" y="415"/>
                    </a:cxn>
                    <a:cxn ang="0">
                      <a:pos x="815" y="454"/>
                    </a:cxn>
                    <a:cxn ang="0">
                      <a:pos x="840" y="473"/>
                    </a:cxn>
                    <a:cxn ang="0">
                      <a:pos x="929" y="539"/>
                    </a:cxn>
                    <a:cxn ang="0">
                      <a:pos x="993" y="567"/>
                    </a:cxn>
                    <a:cxn ang="0">
                      <a:pos x="346" y="579"/>
                    </a:cxn>
                    <a:cxn ang="0">
                      <a:pos x="406" y="864"/>
                    </a:cxn>
                    <a:cxn ang="0">
                      <a:pos x="445" y="949"/>
                    </a:cxn>
                    <a:cxn ang="0">
                      <a:pos x="341" y="1027"/>
                    </a:cxn>
                    <a:cxn ang="0">
                      <a:pos x="326" y="949"/>
                    </a:cxn>
                    <a:cxn ang="0">
                      <a:pos x="341" y="1065"/>
                    </a:cxn>
                    <a:cxn ang="0">
                      <a:pos x="307" y="1144"/>
                    </a:cxn>
                    <a:cxn ang="0">
                      <a:pos x="316" y="1209"/>
                    </a:cxn>
                    <a:cxn ang="0">
                      <a:pos x="292" y="1314"/>
                    </a:cxn>
                    <a:cxn ang="0">
                      <a:pos x="406" y="1404"/>
                    </a:cxn>
                    <a:cxn ang="0">
                      <a:pos x="657" y="1547"/>
                    </a:cxn>
                    <a:cxn ang="0">
                      <a:pos x="613" y="1767"/>
                    </a:cxn>
                    <a:cxn ang="0">
                      <a:pos x="628" y="1748"/>
                    </a:cxn>
                    <a:cxn ang="0">
                      <a:pos x="666" y="1755"/>
                    </a:cxn>
                    <a:cxn ang="0">
                      <a:pos x="666" y="1617"/>
                    </a:cxn>
                    <a:cxn ang="0">
                      <a:pos x="638" y="1794"/>
                    </a:cxn>
                    <a:cxn ang="0">
                      <a:pos x="593" y="1844"/>
                    </a:cxn>
                    <a:cxn ang="0">
                      <a:pos x="514" y="1943"/>
                    </a:cxn>
                    <a:cxn ang="0">
                      <a:pos x="608" y="2029"/>
                    </a:cxn>
                    <a:cxn ang="0">
                      <a:pos x="356" y="2268"/>
                    </a:cxn>
                    <a:cxn ang="0">
                      <a:pos x="406" y="2503"/>
                    </a:cxn>
                  </a:cxnLst>
                  <a:rect l="0" t="0" r="r" b="b"/>
                  <a:pathLst>
                    <a:path w="1010" h="2504">
                      <a:moveTo>
                        <a:pt x="217" y="2450"/>
                      </a:moveTo>
                      <a:lnTo>
                        <a:pt x="183" y="2430"/>
                      </a:lnTo>
                      <a:lnTo>
                        <a:pt x="252" y="2209"/>
                      </a:lnTo>
                      <a:lnTo>
                        <a:pt x="257" y="2112"/>
                      </a:lnTo>
                      <a:lnTo>
                        <a:pt x="262" y="2105"/>
                      </a:lnTo>
                      <a:lnTo>
                        <a:pt x="326" y="2054"/>
                      </a:lnTo>
                      <a:lnTo>
                        <a:pt x="316" y="2029"/>
                      </a:lnTo>
                      <a:lnTo>
                        <a:pt x="217" y="1969"/>
                      </a:lnTo>
                      <a:lnTo>
                        <a:pt x="242" y="1975"/>
                      </a:lnTo>
                      <a:lnTo>
                        <a:pt x="247" y="1957"/>
                      </a:lnTo>
                      <a:lnTo>
                        <a:pt x="247" y="1904"/>
                      </a:lnTo>
                      <a:lnTo>
                        <a:pt x="262" y="1963"/>
                      </a:lnTo>
                      <a:lnTo>
                        <a:pt x="307" y="2008"/>
                      </a:lnTo>
                      <a:lnTo>
                        <a:pt x="326" y="2002"/>
                      </a:lnTo>
                      <a:lnTo>
                        <a:pt x="341" y="2035"/>
                      </a:lnTo>
                      <a:lnTo>
                        <a:pt x="380" y="2015"/>
                      </a:lnTo>
                      <a:lnTo>
                        <a:pt x="406" y="1969"/>
                      </a:lnTo>
                      <a:lnTo>
                        <a:pt x="430" y="1891"/>
                      </a:lnTo>
                      <a:lnTo>
                        <a:pt x="435" y="1877"/>
                      </a:lnTo>
                      <a:lnTo>
                        <a:pt x="445" y="1819"/>
                      </a:lnTo>
                      <a:lnTo>
                        <a:pt x="435" y="1788"/>
                      </a:lnTo>
                      <a:lnTo>
                        <a:pt x="425" y="1774"/>
                      </a:lnTo>
                      <a:lnTo>
                        <a:pt x="430" y="1755"/>
                      </a:lnTo>
                      <a:lnTo>
                        <a:pt x="326" y="1663"/>
                      </a:lnTo>
                      <a:lnTo>
                        <a:pt x="292" y="1663"/>
                      </a:lnTo>
                      <a:lnTo>
                        <a:pt x="296" y="1650"/>
                      </a:lnTo>
                      <a:lnTo>
                        <a:pt x="158" y="1709"/>
                      </a:lnTo>
                      <a:lnTo>
                        <a:pt x="183" y="1684"/>
                      </a:lnTo>
                      <a:lnTo>
                        <a:pt x="292" y="1644"/>
                      </a:lnTo>
                      <a:lnTo>
                        <a:pt x="262" y="1624"/>
                      </a:lnTo>
                      <a:lnTo>
                        <a:pt x="242" y="1611"/>
                      </a:lnTo>
                      <a:lnTo>
                        <a:pt x="232" y="1578"/>
                      </a:lnTo>
                      <a:lnTo>
                        <a:pt x="187" y="1559"/>
                      </a:lnTo>
                      <a:lnTo>
                        <a:pt x="178" y="1526"/>
                      </a:lnTo>
                      <a:lnTo>
                        <a:pt x="197" y="1553"/>
                      </a:lnTo>
                      <a:lnTo>
                        <a:pt x="202" y="1520"/>
                      </a:lnTo>
                      <a:lnTo>
                        <a:pt x="202" y="1404"/>
                      </a:lnTo>
                      <a:lnTo>
                        <a:pt x="232" y="1429"/>
                      </a:lnTo>
                      <a:lnTo>
                        <a:pt x="247" y="1481"/>
                      </a:lnTo>
                      <a:lnTo>
                        <a:pt x="242" y="1501"/>
                      </a:lnTo>
                      <a:lnTo>
                        <a:pt x="242" y="1520"/>
                      </a:lnTo>
                      <a:lnTo>
                        <a:pt x="271" y="1514"/>
                      </a:lnTo>
                      <a:lnTo>
                        <a:pt x="257" y="1547"/>
                      </a:lnTo>
                      <a:lnTo>
                        <a:pt x="262" y="1565"/>
                      </a:lnTo>
                      <a:lnTo>
                        <a:pt x="301" y="1605"/>
                      </a:lnTo>
                      <a:lnTo>
                        <a:pt x="307" y="1592"/>
                      </a:lnTo>
                      <a:lnTo>
                        <a:pt x="316" y="1624"/>
                      </a:lnTo>
                      <a:lnTo>
                        <a:pt x="395" y="1690"/>
                      </a:lnTo>
                      <a:lnTo>
                        <a:pt x="445" y="1709"/>
                      </a:lnTo>
                      <a:lnTo>
                        <a:pt x="484" y="1650"/>
                      </a:lnTo>
                      <a:lnTo>
                        <a:pt x="484" y="1624"/>
                      </a:lnTo>
                      <a:lnTo>
                        <a:pt x="455" y="1586"/>
                      </a:lnTo>
                      <a:lnTo>
                        <a:pt x="400" y="1540"/>
                      </a:lnTo>
                      <a:lnTo>
                        <a:pt x="316" y="1481"/>
                      </a:lnTo>
                      <a:lnTo>
                        <a:pt x="247" y="1410"/>
                      </a:lnTo>
                      <a:lnTo>
                        <a:pt x="193" y="1364"/>
                      </a:lnTo>
                      <a:lnTo>
                        <a:pt x="172" y="1299"/>
                      </a:lnTo>
                      <a:lnTo>
                        <a:pt x="168" y="1221"/>
                      </a:lnTo>
                      <a:lnTo>
                        <a:pt x="187" y="1157"/>
                      </a:lnTo>
                      <a:lnTo>
                        <a:pt x="212" y="1111"/>
                      </a:lnTo>
                      <a:lnTo>
                        <a:pt x="232" y="1085"/>
                      </a:lnTo>
                      <a:lnTo>
                        <a:pt x="262" y="988"/>
                      </a:lnTo>
                      <a:lnTo>
                        <a:pt x="247" y="968"/>
                      </a:lnTo>
                      <a:lnTo>
                        <a:pt x="208" y="988"/>
                      </a:lnTo>
                      <a:lnTo>
                        <a:pt x="168" y="994"/>
                      </a:lnTo>
                      <a:lnTo>
                        <a:pt x="99" y="988"/>
                      </a:lnTo>
                      <a:lnTo>
                        <a:pt x="168" y="955"/>
                      </a:lnTo>
                      <a:lnTo>
                        <a:pt x="172" y="936"/>
                      </a:lnTo>
                      <a:lnTo>
                        <a:pt x="228" y="930"/>
                      </a:lnTo>
                      <a:lnTo>
                        <a:pt x="228" y="910"/>
                      </a:lnTo>
                      <a:lnTo>
                        <a:pt x="144" y="891"/>
                      </a:lnTo>
                      <a:lnTo>
                        <a:pt x="99" y="818"/>
                      </a:lnTo>
                      <a:lnTo>
                        <a:pt x="129" y="747"/>
                      </a:lnTo>
                      <a:lnTo>
                        <a:pt x="222" y="832"/>
                      </a:lnTo>
                      <a:lnTo>
                        <a:pt x="232" y="805"/>
                      </a:lnTo>
                      <a:lnTo>
                        <a:pt x="208" y="766"/>
                      </a:lnTo>
                      <a:lnTo>
                        <a:pt x="217" y="741"/>
                      </a:lnTo>
                      <a:lnTo>
                        <a:pt x="183" y="708"/>
                      </a:lnTo>
                      <a:lnTo>
                        <a:pt x="163" y="734"/>
                      </a:lnTo>
                      <a:lnTo>
                        <a:pt x="172" y="689"/>
                      </a:lnTo>
                      <a:lnTo>
                        <a:pt x="158" y="650"/>
                      </a:lnTo>
                      <a:lnTo>
                        <a:pt x="84" y="623"/>
                      </a:lnTo>
                      <a:lnTo>
                        <a:pt x="30" y="610"/>
                      </a:lnTo>
                      <a:lnTo>
                        <a:pt x="34" y="559"/>
                      </a:lnTo>
                      <a:lnTo>
                        <a:pt x="0" y="332"/>
                      </a:lnTo>
                      <a:lnTo>
                        <a:pt x="370" y="13"/>
                      </a:lnTo>
                      <a:lnTo>
                        <a:pt x="361" y="46"/>
                      </a:lnTo>
                      <a:lnTo>
                        <a:pt x="376" y="0"/>
                      </a:lnTo>
                      <a:lnTo>
                        <a:pt x="380" y="27"/>
                      </a:lnTo>
                      <a:lnTo>
                        <a:pt x="400" y="58"/>
                      </a:lnTo>
                      <a:lnTo>
                        <a:pt x="440" y="39"/>
                      </a:lnTo>
                      <a:lnTo>
                        <a:pt x="445" y="66"/>
                      </a:lnTo>
                      <a:lnTo>
                        <a:pt x="484" y="46"/>
                      </a:lnTo>
                      <a:lnTo>
                        <a:pt x="494" y="66"/>
                      </a:lnTo>
                      <a:lnTo>
                        <a:pt x="514" y="39"/>
                      </a:lnTo>
                      <a:lnTo>
                        <a:pt x="524" y="58"/>
                      </a:lnTo>
                      <a:lnTo>
                        <a:pt x="539" y="27"/>
                      </a:lnTo>
                      <a:lnTo>
                        <a:pt x="558" y="13"/>
                      </a:lnTo>
                      <a:lnTo>
                        <a:pt x="568" y="27"/>
                      </a:lnTo>
                      <a:lnTo>
                        <a:pt x="583" y="13"/>
                      </a:lnTo>
                      <a:lnTo>
                        <a:pt x="598" y="39"/>
                      </a:lnTo>
                      <a:lnTo>
                        <a:pt x="617" y="39"/>
                      </a:lnTo>
                      <a:lnTo>
                        <a:pt x="628" y="13"/>
                      </a:lnTo>
                      <a:lnTo>
                        <a:pt x="651" y="33"/>
                      </a:lnTo>
                      <a:lnTo>
                        <a:pt x="662" y="52"/>
                      </a:lnTo>
                      <a:lnTo>
                        <a:pt x="707" y="39"/>
                      </a:lnTo>
                      <a:lnTo>
                        <a:pt x="731" y="27"/>
                      </a:lnTo>
                      <a:lnTo>
                        <a:pt x="750" y="27"/>
                      </a:lnTo>
                      <a:lnTo>
                        <a:pt x="791" y="46"/>
                      </a:lnTo>
                      <a:lnTo>
                        <a:pt x="776" y="66"/>
                      </a:lnTo>
                      <a:lnTo>
                        <a:pt x="776" y="97"/>
                      </a:lnTo>
                      <a:lnTo>
                        <a:pt x="761" y="110"/>
                      </a:lnTo>
                      <a:lnTo>
                        <a:pt x="771" y="118"/>
                      </a:lnTo>
                      <a:lnTo>
                        <a:pt x="791" y="124"/>
                      </a:lnTo>
                      <a:lnTo>
                        <a:pt x="791" y="143"/>
                      </a:lnTo>
                      <a:lnTo>
                        <a:pt x="791" y="174"/>
                      </a:lnTo>
                      <a:lnTo>
                        <a:pt x="776" y="195"/>
                      </a:lnTo>
                      <a:lnTo>
                        <a:pt x="776" y="162"/>
                      </a:lnTo>
                      <a:lnTo>
                        <a:pt x="756" y="136"/>
                      </a:lnTo>
                      <a:lnTo>
                        <a:pt x="707" y="136"/>
                      </a:lnTo>
                      <a:lnTo>
                        <a:pt x="711" y="168"/>
                      </a:lnTo>
                      <a:lnTo>
                        <a:pt x="736" y="168"/>
                      </a:lnTo>
                      <a:lnTo>
                        <a:pt x="756" y="174"/>
                      </a:lnTo>
                      <a:lnTo>
                        <a:pt x="795" y="195"/>
                      </a:lnTo>
                      <a:lnTo>
                        <a:pt x="815" y="195"/>
                      </a:lnTo>
                      <a:lnTo>
                        <a:pt x="845" y="174"/>
                      </a:lnTo>
                      <a:lnTo>
                        <a:pt x="840" y="207"/>
                      </a:lnTo>
                      <a:lnTo>
                        <a:pt x="870" y="234"/>
                      </a:lnTo>
                      <a:lnTo>
                        <a:pt x="840" y="259"/>
                      </a:lnTo>
                      <a:lnTo>
                        <a:pt x="849" y="286"/>
                      </a:lnTo>
                      <a:lnTo>
                        <a:pt x="864" y="312"/>
                      </a:lnTo>
                      <a:lnTo>
                        <a:pt x="894" y="345"/>
                      </a:lnTo>
                      <a:lnTo>
                        <a:pt x="929" y="357"/>
                      </a:lnTo>
                      <a:lnTo>
                        <a:pt x="935" y="365"/>
                      </a:lnTo>
                      <a:lnTo>
                        <a:pt x="969" y="384"/>
                      </a:lnTo>
                      <a:lnTo>
                        <a:pt x="988" y="415"/>
                      </a:lnTo>
                      <a:lnTo>
                        <a:pt x="998" y="429"/>
                      </a:lnTo>
                      <a:lnTo>
                        <a:pt x="984" y="435"/>
                      </a:lnTo>
                      <a:lnTo>
                        <a:pt x="969" y="409"/>
                      </a:lnTo>
                      <a:lnTo>
                        <a:pt x="935" y="384"/>
                      </a:lnTo>
                      <a:lnTo>
                        <a:pt x="920" y="409"/>
                      </a:lnTo>
                      <a:lnTo>
                        <a:pt x="885" y="423"/>
                      </a:lnTo>
                      <a:lnTo>
                        <a:pt x="885" y="403"/>
                      </a:lnTo>
                      <a:lnTo>
                        <a:pt x="845" y="435"/>
                      </a:lnTo>
                      <a:lnTo>
                        <a:pt x="855" y="415"/>
                      </a:lnTo>
                      <a:lnTo>
                        <a:pt x="845" y="397"/>
                      </a:lnTo>
                      <a:lnTo>
                        <a:pt x="810" y="397"/>
                      </a:lnTo>
                      <a:lnTo>
                        <a:pt x="780" y="390"/>
                      </a:lnTo>
                      <a:lnTo>
                        <a:pt x="746" y="370"/>
                      </a:lnTo>
                      <a:lnTo>
                        <a:pt x="746" y="397"/>
                      </a:lnTo>
                      <a:lnTo>
                        <a:pt x="750" y="409"/>
                      </a:lnTo>
                      <a:lnTo>
                        <a:pt x="780" y="415"/>
                      </a:lnTo>
                      <a:lnTo>
                        <a:pt x="806" y="423"/>
                      </a:lnTo>
                      <a:lnTo>
                        <a:pt x="836" y="435"/>
                      </a:lnTo>
                      <a:lnTo>
                        <a:pt x="845" y="454"/>
                      </a:lnTo>
                      <a:lnTo>
                        <a:pt x="815" y="454"/>
                      </a:lnTo>
                      <a:lnTo>
                        <a:pt x="786" y="448"/>
                      </a:lnTo>
                      <a:lnTo>
                        <a:pt x="786" y="473"/>
                      </a:lnTo>
                      <a:lnTo>
                        <a:pt x="806" y="481"/>
                      </a:lnTo>
                      <a:lnTo>
                        <a:pt x="840" y="473"/>
                      </a:lnTo>
                      <a:lnTo>
                        <a:pt x="864" y="467"/>
                      </a:lnTo>
                      <a:lnTo>
                        <a:pt x="879" y="448"/>
                      </a:lnTo>
                      <a:lnTo>
                        <a:pt x="899" y="525"/>
                      </a:lnTo>
                      <a:lnTo>
                        <a:pt x="929" y="539"/>
                      </a:lnTo>
                      <a:lnTo>
                        <a:pt x="948" y="559"/>
                      </a:lnTo>
                      <a:lnTo>
                        <a:pt x="963" y="552"/>
                      </a:lnTo>
                      <a:lnTo>
                        <a:pt x="973" y="539"/>
                      </a:lnTo>
                      <a:lnTo>
                        <a:pt x="993" y="567"/>
                      </a:lnTo>
                      <a:lnTo>
                        <a:pt x="1009" y="573"/>
                      </a:lnTo>
                      <a:lnTo>
                        <a:pt x="840" y="592"/>
                      </a:lnTo>
                      <a:lnTo>
                        <a:pt x="602" y="552"/>
                      </a:lnTo>
                      <a:lnTo>
                        <a:pt x="346" y="579"/>
                      </a:lnTo>
                      <a:lnTo>
                        <a:pt x="316" y="734"/>
                      </a:lnTo>
                      <a:lnTo>
                        <a:pt x="376" y="878"/>
                      </a:lnTo>
                      <a:lnTo>
                        <a:pt x="385" y="845"/>
                      </a:lnTo>
                      <a:lnTo>
                        <a:pt x="406" y="864"/>
                      </a:lnTo>
                      <a:lnTo>
                        <a:pt x="391" y="922"/>
                      </a:lnTo>
                      <a:lnTo>
                        <a:pt x="410" y="949"/>
                      </a:lnTo>
                      <a:lnTo>
                        <a:pt x="430" y="891"/>
                      </a:lnTo>
                      <a:lnTo>
                        <a:pt x="445" y="949"/>
                      </a:lnTo>
                      <a:lnTo>
                        <a:pt x="435" y="1021"/>
                      </a:lnTo>
                      <a:lnTo>
                        <a:pt x="415" y="1052"/>
                      </a:lnTo>
                      <a:lnTo>
                        <a:pt x="380" y="1059"/>
                      </a:lnTo>
                      <a:lnTo>
                        <a:pt x="341" y="1027"/>
                      </a:lnTo>
                      <a:lnTo>
                        <a:pt x="356" y="1001"/>
                      </a:lnTo>
                      <a:lnTo>
                        <a:pt x="365" y="1001"/>
                      </a:lnTo>
                      <a:lnTo>
                        <a:pt x="376" y="955"/>
                      </a:lnTo>
                      <a:lnTo>
                        <a:pt x="326" y="949"/>
                      </a:lnTo>
                      <a:lnTo>
                        <a:pt x="316" y="994"/>
                      </a:lnTo>
                      <a:lnTo>
                        <a:pt x="326" y="1027"/>
                      </a:lnTo>
                      <a:lnTo>
                        <a:pt x="346" y="1040"/>
                      </a:lnTo>
                      <a:lnTo>
                        <a:pt x="341" y="1065"/>
                      </a:lnTo>
                      <a:lnTo>
                        <a:pt x="336" y="1085"/>
                      </a:lnTo>
                      <a:lnTo>
                        <a:pt x="331" y="1098"/>
                      </a:lnTo>
                      <a:lnTo>
                        <a:pt x="316" y="1085"/>
                      </a:lnTo>
                      <a:lnTo>
                        <a:pt x="307" y="1144"/>
                      </a:lnTo>
                      <a:lnTo>
                        <a:pt x="301" y="1163"/>
                      </a:lnTo>
                      <a:lnTo>
                        <a:pt x="296" y="1177"/>
                      </a:lnTo>
                      <a:lnTo>
                        <a:pt x="301" y="1202"/>
                      </a:lnTo>
                      <a:lnTo>
                        <a:pt x="316" y="1209"/>
                      </a:lnTo>
                      <a:lnTo>
                        <a:pt x="307" y="1235"/>
                      </a:lnTo>
                      <a:lnTo>
                        <a:pt x="286" y="1248"/>
                      </a:lnTo>
                      <a:lnTo>
                        <a:pt x="281" y="1273"/>
                      </a:lnTo>
                      <a:lnTo>
                        <a:pt x="292" y="1314"/>
                      </a:lnTo>
                      <a:lnTo>
                        <a:pt x="307" y="1339"/>
                      </a:lnTo>
                      <a:lnTo>
                        <a:pt x="326" y="1357"/>
                      </a:lnTo>
                      <a:lnTo>
                        <a:pt x="346" y="1351"/>
                      </a:lnTo>
                      <a:lnTo>
                        <a:pt x="406" y="1404"/>
                      </a:lnTo>
                      <a:lnTo>
                        <a:pt x="425" y="1429"/>
                      </a:lnTo>
                      <a:lnTo>
                        <a:pt x="533" y="1508"/>
                      </a:lnTo>
                      <a:lnTo>
                        <a:pt x="602" y="1495"/>
                      </a:lnTo>
                      <a:lnTo>
                        <a:pt x="657" y="1547"/>
                      </a:lnTo>
                      <a:lnTo>
                        <a:pt x="593" y="1644"/>
                      </a:lnTo>
                      <a:lnTo>
                        <a:pt x="543" y="1774"/>
                      </a:lnTo>
                      <a:lnTo>
                        <a:pt x="583" y="1774"/>
                      </a:lnTo>
                      <a:lnTo>
                        <a:pt x="613" y="1767"/>
                      </a:lnTo>
                      <a:lnTo>
                        <a:pt x="617" y="1650"/>
                      </a:lnTo>
                      <a:lnTo>
                        <a:pt x="617" y="1703"/>
                      </a:lnTo>
                      <a:lnTo>
                        <a:pt x="623" y="1722"/>
                      </a:lnTo>
                      <a:lnTo>
                        <a:pt x="628" y="1748"/>
                      </a:lnTo>
                      <a:lnTo>
                        <a:pt x="617" y="1767"/>
                      </a:lnTo>
                      <a:lnTo>
                        <a:pt x="623" y="1788"/>
                      </a:lnTo>
                      <a:lnTo>
                        <a:pt x="642" y="1755"/>
                      </a:lnTo>
                      <a:lnTo>
                        <a:pt x="666" y="1755"/>
                      </a:lnTo>
                      <a:lnTo>
                        <a:pt x="651" y="1578"/>
                      </a:lnTo>
                      <a:lnTo>
                        <a:pt x="666" y="1547"/>
                      </a:lnTo>
                      <a:lnTo>
                        <a:pt x="651" y="1605"/>
                      </a:lnTo>
                      <a:lnTo>
                        <a:pt x="666" y="1617"/>
                      </a:lnTo>
                      <a:lnTo>
                        <a:pt x="651" y="1670"/>
                      </a:lnTo>
                      <a:lnTo>
                        <a:pt x="662" y="1722"/>
                      </a:lnTo>
                      <a:lnTo>
                        <a:pt x="682" y="1767"/>
                      </a:lnTo>
                      <a:lnTo>
                        <a:pt x="638" y="1794"/>
                      </a:lnTo>
                      <a:lnTo>
                        <a:pt x="602" y="1813"/>
                      </a:lnTo>
                      <a:lnTo>
                        <a:pt x="647" y="1852"/>
                      </a:lnTo>
                      <a:lnTo>
                        <a:pt x="617" y="1858"/>
                      </a:lnTo>
                      <a:lnTo>
                        <a:pt x="593" y="1844"/>
                      </a:lnTo>
                      <a:lnTo>
                        <a:pt x="539" y="1833"/>
                      </a:lnTo>
                      <a:lnTo>
                        <a:pt x="533" y="1891"/>
                      </a:lnTo>
                      <a:lnTo>
                        <a:pt x="539" y="1904"/>
                      </a:lnTo>
                      <a:lnTo>
                        <a:pt x="514" y="1943"/>
                      </a:lnTo>
                      <a:lnTo>
                        <a:pt x="494" y="1983"/>
                      </a:lnTo>
                      <a:lnTo>
                        <a:pt x="494" y="2029"/>
                      </a:lnTo>
                      <a:lnTo>
                        <a:pt x="613" y="2008"/>
                      </a:lnTo>
                      <a:lnTo>
                        <a:pt x="608" y="2029"/>
                      </a:lnTo>
                      <a:lnTo>
                        <a:pt x="588" y="2047"/>
                      </a:lnTo>
                      <a:lnTo>
                        <a:pt x="484" y="2060"/>
                      </a:lnTo>
                      <a:lnTo>
                        <a:pt x="415" y="2170"/>
                      </a:lnTo>
                      <a:lnTo>
                        <a:pt x="356" y="2268"/>
                      </a:lnTo>
                      <a:lnTo>
                        <a:pt x="341" y="2287"/>
                      </a:lnTo>
                      <a:lnTo>
                        <a:pt x="341" y="2359"/>
                      </a:lnTo>
                      <a:lnTo>
                        <a:pt x="370" y="2353"/>
                      </a:lnTo>
                      <a:lnTo>
                        <a:pt x="406" y="2503"/>
                      </a:lnTo>
                      <a:lnTo>
                        <a:pt x="217" y="245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" name="Freeform 6"/>
                <p:cNvSpPr>
                  <a:spLocks/>
                </p:cNvSpPr>
                <p:nvPr/>
              </p:nvSpPr>
              <p:spPr bwMode="ltGray">
                <a:xfrm>
                  <a:off x="4574" y="1061"/>
                  <a:ext cx="1197" cy="1121"/>
                </a:xfrm>
                <a:custGeom>
                  <a:avLst/>
                  <a:gdLst/>
                  <a:ahLst/>
                  <a:cxnLst>
                    <a:cxn ang="0">
                      <a:pos x="465" y="926"/>
                    </a:cxn>
                    <a:cxn ang="0">
                      <a:pos x="420" y="816"/>
                    </a:cxn>
                    <a:cxn ang="0">
                      <a:pos x="287" y="647"/>
                    </a:cxn>
                    <a:cxn ang="0">
                      <a:pos x="296" y="738"/>
                    </a:cxn>
                    <a:cxn ang="0">
                      <a:pos x="326" y="861"/>
                    </a:cxn>
                    <a:cxn ang="0">
                      <a:pos x="277" y="797"/>
                    </a:cxn>
                    <a:cxn ang="0">
                      <a:pos x="217" y="797"/>
                    </a:cxn>
                    <a:cxn ang="0">
                      <a:pos x="217" y="744"/>
                    </a:cxn>
                    <a:cxn ang="0">
                      <a:pos x="202" y="699"/>
                    </a:cxn>
                    <a:cxn ang="0">
                      <a:pos x="109" y="771"/>
                    </a:cxn>
                    <a:cxn ang="0">
                      <a:pos x="69" y="674"/>
                    </a:cxn>
                    <a:cxn ang="0">
                      <a:pos x="159" y="674"/>
                    </a:cxn>
                    <a:cxn ang="0">
                      <a:pos x="202" y="641"/>
                    </a:cxn>
                    <a:cxn ang="0">
                      <a:pos x="247" y="595"/>
                    </a:cxn>
                    <a:cxn ang="0">
                      <a:pos x="223" y="512"/>
                    </a:cxn>
                    <a:cxn ang="0">
                      <a:pos x="202" y="460"/>
                    </a:cxn>
                    <a:cxn ang="0">
                      <a:pos x="118" y="396"/>
                    </a:cxn>
                    <a:cxn ang="0">
                      <a:pos x="307" y="13"/>
                    </a:cxn>
                    <a:cxn ang="0">
                      <a:pos x="842" y="156"/>
                    </a:cxn>
                    <a:cxn ang="0">
                      <a:pos x="881" y="168"/>
                    </a:cxn>
                    <a:cxn ang="0">
                      <a:pos x="976" y="162"/>
                    </a:cxn>
                    <a:cxn ang="0">
                      <a:pos x="985" y="220"/>
                    </a:cxn>
                    <a:cxn ang="0">
                      <a:pos x="1070" y="272"/>
                    </a:cxn>
                    <a:cxn ang="0">
                      <a:pos x="1109" y="305"/>
                    </a:cxn>
                    <a:cxn ang="0">
                      <a:pos x="1040" y="285"/>
                    </a:cxn>
                    <a:cxn ang="0">
                      <a:pos x="1005" y="337"/>
                    </a:cxn>
                    <a:cxn ang="0">
                      <a:pos x="926" y="285"/>
                    </a:cxn>
                    <a:cxn ang="0">
                      <a:pos x="1040" y="375"/>
                    </a:cxn>
                    <a:cxn ang="0">
                      <a:pos x="1196" y="460"/>
                    </a:cxn>
                    <a:cxn ang="0">
                      <a:pos x="1094" y="454"/>
                    </a:cxn>
                    <a:cxn ang="0">
                      <a:pos x="1196" y="500"/>
                    </a:cxn>
                    <a:cxn ang="0">
                      <a:pos x="1196" y="637"/>
                    </a:cxn>
                    <a:cxn ang="0">
                      <a:pos x="1134" y="724"/>
                    </a:cxn>
                    <a:cxn ang="0">
                      <a:pos x="1173" y="816"/>
                    </a:cxn>
                    <a:cxn ang="0">
                      <a:pos x="1104" y="764"/>
                    </a:cxn>
                    <a:cxn ang="0">
                      <a:pos x="1074" y="666"/>
                    </a:cxn>
                    <a:cxn ang="0">
                      <a:pos x="965" y="692"/>
                    </a:cxn>
                    <a:cxn ang="0">
                      <a:pos x="931" y="816"/>
                    </a:cxn>
                    <a:cxn ang="0">
                      <a:pos x="881" y="705"/>
                    </a:cxn>
                    <a:cxn ang="0">
                      <a:pos x="832" y="791"/>
                    </a:cxn>
                    <a:cxn ang="0">
                      <a:pos x="822" y="783"/>
                    </a:cxn>
                    <a:cxn ang="0">
                      <a:pos x="768" y="849"/>
                    </a:cxn>
                    <a:cxn ang="0">
                      <a:pos x="634" y="771"/>
                    </a:cxn>
                    <a:cxn ang="0">
                      <a:pos x="624" y="822"/>
                    </a:cxn>
                    <a:cxn ang="0">
                      <a:pos x="728" y="893"/>
                    </a:cxn>
                    <a:cxn ang="0">
                      <a:pos x="649" y="918"/>
                    </a:cxn>
                    <a:cxn ang="0">
                      <a:pos x="866" y="959"/>
                    </a:cxn>
                    <a:cxn ang="0">
                      <a:pos x="733" y="959"/>
                    </a:cxn>
                    <a:cxn ang="0">
                      <a:pos x="733" y="997"/>
                    </a:cxn>
                    <a:cxn ang="0">
                      <a:pos x="782" y="1003"/>
                    </a:cxn>
                    <a:cxn ang="0">
                      <a:pos x="668" y="1003"/>
                    </a:cxn>
                    <a:cxn ang="0">
                      <a:pos x="624" y="1055"/>
                    </a:cxn>
                    <a:cxn ang="0">
                      <a:pos x="410" y="1049"/>
                    </a:cxn>
                    <a:cxn ang="0">
                      <a:pos x="615" y="1074"/>
                    </a:cxn>
                    <a:cxn ang="0">
                      <a:pos x="376" y="1094"/>
                    </a:cxn>
                  </a:cxnLst>
                  <a:rect l="0" t="0" r="r" b="b"/>
                  <a:pathLst>
                    <a:path w="1197" h="1121">
                      <a:moveTo>
                        <a:pt x="336" y="1036"/>
                      </a:moveTo>
                      <a:lnTo>
                        <a:pt x="376" y="1003"/>
                      </a:lnTo>
                      <a:lnTo>
                        <a:pt x="430" y="926"/>
                      </a:lnTo>
                      <a:lnTo>
                        <a:pt x="465" y="926"/>
                      </a:lnTo>
                      <a:lnTo>
                        <a:pt x="474" y="893"/>
                      </a:lnTo>
                      <a:lnTo>
                        <a:pt x="445" y="875"/>
                      </a:lnTo>
                      <a:lnTo>
                        <a:pt x="445" y="829"/>
                      </a:lnTo>
                      <a:lnTo>
                        <a:pt x="420" y="816"/>
                      </a:lnTo>
                      <a:lnTo>
                        <a:pt x="346" y="724"/>
                      </a:lnTo>
                      <a:lnTo>
                        <a:pt x="356" y="705"/>
                      </a:lnTo>
                      <a:lnTo>
                        <a:pt x="307" y="641"/>
                      </a:lnTo>
                      <a:lnTo>
                        <a:pt x="287" y="647"/>
                      </a:lnTo>
                      <a:lnTo>
                        <a:pt x="277" y="680"/>
                      </a:lnTo>
                      <a:lnTo>
                        <a:pt x="287" y="699"/>
                      </a:lnTo>
                      <a:lnTo>
                        <a:pt x="296" y="705"/>
                      </a:lnTo>
                      <a:lnTo>
                        <a:pt x="296" y="738"/>
                      </a:lnTo>
                      <a:lnTo>
                        <a:pt x="287" y="732"/>
                      </a:lnTo>
                      <a:lnTo>
                        <a:pt x="311" y="797"/>
                      </a:lnTo>
                      <a:lnTo>
                        <a:pt x="336" y="829"/>
                      </a:lnTo>
                      <a:lnTo>
                        <a:pt x="326" y="861"/>
                      </a:lnTo>
                      <a:lnTo>
                        <a:pt x="316" y="816"/>
                      </a:lnTo>
                      <a:lnTo>
                        <a:pt x="296" y="835"/>
                      </a:lnTo>
                      <a:lnTo>
                        <a:pt x="292" y="804"/>
                      </a:lnTo>
                      <a:lnTo>
                        <a:pt x="277" y="797"/>
                      </a:lnTo>
                      <a:lnTo>
                        <a:pt x="267" y="816"/>
                      </a:lnTo>
                      <a:lnTo>
                        <a:pt x="257" y="797"/>
                      </a:lnTo>
                      <a:lnTo>
                        <a:pt x="257" y="777"/>
                      </a:lnTo>
                      <a:lnTo>
                        <a:pt x="217" y="797"/>
                      </a:lnTo>
                      <a:lnTo>
                        <a:pt x="202" y="783"/>
                      </a:lnTo>
                      <a:lnTo>
                        <a:pt x="242" y="764"/>
                      </a:lnTo>
                      <a:lnTo>
                        <a:pt x="247" y="744"/>
                      </a:lnTo>
                      <a:lnTo>
                        <a:pt x="217" y="744"/>
                      </a:lnTo>
                      <a:lnTo>
                        <a:pt x="208" y="771"/>
                      </a:lnTo>
                      <a:lnTo>
                        <a:pt x="174" y="744"/>
                      </a:lnTo>
                      <a:lnTo>
                        <a:pt x="212" y="718"/>
                      </a:lnTo>
                      <a:lnTo>
                        <a:pt x="202" y="699"/>
                      </a:lnTo>
                      <a:lnTo>
                        <a:pt x="174" y="711"/>
                      </a:lnTo>
                      <a:lnTo>
                        <a:pt x="159" y="732"/>
                      </a:lnTo>
                      <a:lnTo>
                        <a:pt x="159" y="744"/>
                      </a:lnTo>
                      <a:lnTo>
                        <a:pt x="109" y="771"/>
                      </a:lnTo>
                      <a:lnTo>
                        <a:pt x="109" y="738"/>
                      </a:lnTo>
                      <a:lnTo>
                        <a:pt x="69" y="758"/>
                      </a:lnTo>
                      <a:lnTo>
                        <a:pt x="75" y="711"/>
                      </a:lnTo>
                      <a:lnTo>
                        <a:pt x="69" y="674"/>
                      </a:lnTo>
                      <a:lnTo>
                        <a:pt x="88" y="680"/>
                      </a:lnTo>
                      <a:lnTo>
                        <a:pt x="94" y="699"/>
                      </a:lnTo>
                      <a:lnTo>
                        <a:pt x="118" y="686"/>
                      </a:lnTo>
                      <a:lnTo>
                        <a:pt x="159" y="674"/>
                      </a:lnTo>
                      <a:lnTo>
                        <a:pt x="174" y="680"/>
                      </a:lnTo>
                      <a:lnTo>
                        <a:pt x="178" y="635"/>
                      </a:lnTo>
                      <a:lnTo>
                        <a:pt x="193" y="666"/>
                      </a:lnTo>
                      <a:lnTo>
                        <a:pt x="202" y="641"/>
                      </a:lnTo>
                      <a:lnTo>
                        <a:pt x="217" y="622"/>
                      </a:lnTo>
                      <a:lnTo>
                        <a:pt x="242" y="635"/>
                      </a:lnTo>
                      <a:lnTo>
                        <a:pt x="252" y="609"/>
                      </a:lnTo>
                      <a:lnTo>
                        <a:pt x="247" y="595"/>
                      </a:lnTo>
                      <a:lnTo>
                        <a:pt x="202" y="589"/>
                      </a:lnTo>
                      <a:lnTo>
                        <a:pt x="153" y="576"/>
                      </a:lnTo>
                      <a:lnTo>
                        <a:pt x="193" y="524"/>
                      </a:lnTo>
                      <a:lnTo>
                        <a:pt x="223" y="512"/>
                      </a:lnTo>
                      <a:lnTo>
                        <a:pt x="223" y="485"/>
                      </a:lnTo>
                      <a:lnTo>
                        <a:pt x="227" y="499"/>
                      </a:lnTo>
                      <a:lnTo>
                        <a:pt x="193" y="479"/>
                      </a:lnTo>
                      <a:lnTo>
                        <a:pt x="202" y="460"/>
                      </a:lnTo>
                      <a:lnTo>
                        <a:pt x="242" y="447"/>
                      </a:lnTo>
                      <a:lnTo>
                        <a:pt x="242" y="427"/>
                      </a:lnTo>
                      <a:lnTo>
                        <a:pt x="183" y="427"/>
                      </a:lnTo>
                      <a:lnTo>
                        <a:pt x="118" y="396"/>
                      </a:lnTo>
                      <a:lnTo>
                        <a:pt x="30" y="337"/>
                      </a:lnTo>
                      <a:lnTo>
                        <a:pt x="0" y="162"/>
                      </a:lnTo>
                      <a:lnTo>
                        <a:pt x="118" y="0"/>
                      </a:lnTo>
                      <a:lnTo>
                        <a:pt x="307" y="13"/>
                      </a:lnTo>
                      <a:lnTo>
                        <a:pt x="619" y="156"/>
                      </a:lnTo>
                      <a:lnTo>
                        <a:pt x="653" y="110"/>
                      </a:lnTo>
                      <a:lnTo>
                        <a:pt x="772" y="162"/>
                      </a:lnTo>
                      <a:lnTo>
                        <a:pt x="842" y="156"/>
                      </a:lnTo>
                      <a:lnTo>
                        <a:pt x="836" y="104"/>
                      </a:lnTo>
                      <a:lnTo>
                        <a:pt x="866" y="137"/>
                      </a:lnTo>
                      <a:lnTo>
                        <a:pt x="911" y="137"/>
                      </a:lnTo>
                      <a:lnTo>
                        <a:pt x="881" y="168"/>
                      </a:lnTo>
                      <a:lnTo>
                        <a:pt x="891" y="187"/>
                      </a:lnTo>
                      <a:lnTo>
                        <a:pt x="901" y="168"/>
                      </a:lnTo>
                      <a:lnTo>
                        <a:pt x="920" y="174"/>
                      </a:lnTo>
                      <a:lnTo>
                        <a:pt x="976" y="162"/>
                      </a:lnTo>
                      <a:lnTo>
                        <a:pt x="1000" y="201"/>
                      </a:lnTo>
                      <a:lnTo>
                        <a:pt x="971" y="201"/>
                      </a:lnTo>
                      <a:lnTo>
                        <a:pt x="950" y="220"/>
                      </a:lnTo>
                      <a:lnTo>
                        <a:pt x="985" y="220"/>
                      </a:lnTo>
                      <a:lnTo>
                        <a:pt x="1010" y="220"/>
                      </a:lnTo>
                      <a:lnTo>
                        <a:pt x="1025" y="201"/>
                      </a:lnTo>
                      <a:lnTo>
                        <a:pt x="1055" y="239"/>
                      </a:lnTo>
                      <a:lnTo>
                        <a:pt x="1070" y="272"/>
                      </a:lnTo>
                      <a:lnTo>
                        <a:pt x="1098" y="220"/>
                      </a:lnTo>
                      <a:lnTo>
                        <a:pt x="1098" y="253"/>
                      </a:lnTo>
                      <a:lnTo>
                        <a:pt x="1148" y="266"/>
                      </a:lnTo>
                      <a:lnTo>
                        <a:pt x="1109" y="305"/>
                      </a:lnTo>
                      <a:lnTo>
                        <a:pt x="1079" y="310"/>
                      </a:lnTo>
                      <a:lnTo>
                        <a:pt x="1059" y="343"/>
                      </a:lnTo>
                      <a:lnTo>
                        <a:pt x="1015" y="337"/>
                      </a:lnTo>
                      <a:lnTo>
                        <a:pt x="1040" y="285"/>
                      </a:lnTo>
                      <a:lnTo>
                        <a:pt x="1020" y="253"/>
                      </a:lnTo>
                      <a:lnTo>
                        <a:pt x="1005" y="278"/>
                      </a:lnTo>
                      <a:lnTo>
                        <a:pt x="1020" y="310"/>
                      </a:lnTo>
                      <a:lnTo>
                        <a:pt x="1005" y="337"/>
                      </a:lnTo>
                      <a:lnTo>
                        <a:pt x="1000" y="310"/>
                      </a:lnTo>
                      <a:lnTo>
                        <a:pt x="976" y="291"/>
                      </a:lnTo>
                      <a:lnTo>
                        <a:pt x="941" y="272"/>
                      </a:lnTo>
                      <a:lnTo>
                        <a:pt x="926" y="285"/>
                      </a:lnTo>
                      <a:lnTo>
                        <a:pt x="950" y="305"/>
                      </a:lnTo>
                      <a:lnTo>
                        <a:pt x="980" y="324"/>
                      </a:lnTo>
                      <a:lnTo>
                        <a:pt x="995" y="362"/>
                      </a:lnTo>
                      <a:lnTo>
                        <a:pt x="1040" y="375"/>
                      </a:lnTo>
                      <a:lnTo>
                        <a:pt x="1098" y="343"/>
                      </a:lnTo>
                      <a:lnTo>
                        <a:pt x="1109" y="375"/>
                      </a:lnTo>
                      <a:lnTo>
                        <a:pt x="1196" y="386"/>
                      </a:lnTo>
                      <a:lnTo>
                        <a:pt x="1196" y="460"/>
                      </a:lnTo>
                      <a:lnTo>
                        <a:pt x="1119" y="441"/>
                      </a:lnTo>
                      <a:lnTo>
                        <a:pt x="1084" y="421"/>
                      </a:lnTo>
                      <a:lnTo>
                        <a:pt x="1074" y="460"/>
                      </a:lnTo>
                      <a:lnTo>
                        <a:pt x="1094" y="454"/>
                      </a:lnTo>
                      <a:lnTo>
                        <a:pt x="1104" y="466"/>
                      </a:lnTo>
                      <a:lnTo>
                        <a:pt x="1098" y="493"/>
                      </a:lnTo>
                      <a:lnTo>
                        <a:pt x="1163" y="499"/>
                      </a:lnTo>
                      <a:lnTo>
                        <a:pt x="1196" y="500"/>
                      </a:lnTo>
                      <a:lnTo>
                        <a:pt x="1196" y="607"/>
                      </a:lnTo>
                      <a:lnTo>
                        <a:pt x="1169" y="603"/>
                      </a:lnTo>
                      <a:lnTo>
                        <a:pt x="1163" y="614"/>
                      </a:lnTo>
                      <a:lnTo>
                        <a:pt x="1196" y="637"/>
                      </a:lnTo>
                      <a:lnTo>
                        <a:pt x="1196" y="741"/>
                      </a:lnTo>
                      <a:lnTo>
                        <a:pt x="1154" y="744"/>
                      </a:lnTo>
                      <a:lnTo>
                        <a:pt x="1143" y="705"/>
                      </a:lnTo>
                      <a:lnTo>
                        <a:pt x="1134" y="724"/>
                      </a:lnTo>
                      <a:lnTo>
                        <a:pt x="1154" y="751"/>
                      </a:lnTo>
                      <a:lnTo>
                        <a:pt x="1193" y="777"/>
                      </a:lnTo>
                      <a:lnTo>
                        <a:pt x="1178" y="791"/>
                      </a:lnTo>
                      <a:lnTo>
                        <a:pt x="1173" y="816"/>
                      </a:lnTo>
                      <a:lnTo>
                        <a:pt x="1169" y="829"/>
                      </a:lnTo>
                      <a:lnTo>
                        <a:pt x="1109" y="797"/>
                      </a:lnTo>
                      <a:lnTo>
                        <a:pt x="1055" y="738"/>
                      </a:lnTo>
                      <a:lnTo>
                        <a:pt x="1104" y="764"/>
                      </a:lnTo>
                      <a:lnTo>
                        <a:pt x="1128" y="724"/>
                      </a:lnTo>
                      <a:lnTo>
                        <a:pt x="1070" y="711"/>
                      </a:lnTo>
                      <a:lnTo>
                        <a:pt x="1109" y="699"/>
                      </a:lnTo>
                      <a:lnTo>
                        <a:pt x="1074" y="666"/>
                      </a:lnTo>
                      <a:lnTo>
                        <a:pt x="1034" y="738"/>
                      </a:lnTo>
                      <a:lnTo>
                        <a:pt x="1025" y="699"/>
                      </a:lnTo>
                      <a:lnTo>
                        <a:pt x="1005" y="732"/>
                      </a:lnTo>
                      <a:lnTo>
                        <a:pt x="965" y="692"/>
                      </a:lnTo>
                      <a:lnTo>
                        <a:pt x="985" y="764"/>
                      </a:lnTo>
                      <a:lnTo>
                        <a:pt x="980" y="797"/>
                      </a:lnTo>
                      <a:lnTo>
                        <a:pt x="1049" y="810"/>
                      </a:lnTo>
                      <a:lnTo>
                        <a:pt x="931" y="816"/>
                      </a:lnTo>
                      <a:lnTo>
                        <a:pt x="985" y="810"/>
                      </a:lnTo>
                      <a:lnTo>
                        <a:pt x="961" y="744"/>
                      </a:lnTo>
                      <a:lnTo>
                        <a:pt x="901" y="732"/>
                      </a:lnTo>
                      <a:lnTo>
                        <a:pt x="881" y="705"/>
                      </a:lnTo>
                      <a:lnTo>
                        <a:pt x="866" y="764"/>
                      </a:lnTo>
                      <a:lnTo>
                        <a:pt x="920" y="777"/>
                      </a:lnTo>
                      <a:lnTo>
                        <a:pt x="876" y="783"/>
                      </a:lnTo>
                      <a:lnTo>
                        <a:pt x="832" y="791"/>
                      </a:lnTo>
                      <a:lnTo>
                        <a:pt x="857" y="758"/>
                      </a:lnTo>
                      <a:lnTo>
                        <a:pt x="842" y="705"/>
                      </a:lnTo>
                      <a:lnTo>
                        <a:pt x="813" y="732"/>
                      </a:lnTo>
                      <a:lnTo>
                        <a:pt x="822" y="783"/>
                      </a:lnTo>
                      <a:lnTo>
                        <a:pt x="778" y="804"/>
                      </a:lnTo>
                      <a:lnTo>
                        <a:pt x="891" y="835"/>
                      </a:lnTo>
                      <a:lnTo>
                        <a:pt x="782" y="829"/>
                      </a:lnTo>
                      <a:lnTo>
                        <a:pt x="768" y="849"/>
                      </a:lnTo>
                      <a:lnTo>
                        <a:pt x="738" y="822"/>
                      </a:lnTo>
                      <a:lnTo>
                        <a:pt x="718" y="849"/>
                      </a:lnTo>
                      <a:lnTo>
                        <a:pt x="664" y="758"/>
                      </a:lnTo>
                      <a:lnTo>
                        <a:pt x="634" y="771"/>
                      </a:lnTo>
                      <a:lnTo>
                        <a:pt x="615" y="861"/>
                      </a:lnTo>
                      <a:lnTo>
                        <a:pt x="698" y="804"/>
                      </a:lnTo>
                      <a:lnTo>
                        <a:pt x="673" y="835"/>
                      </a:lnTo>
                      <a:lnTo>
                        <a:pt x="624" y="822"/>
                      </a:lnTo>
                      <a:lnTo>
                        <a:pt x="619" y="861"/>
                      </a:lnTo>
                      <a:lnTo>
                        <a:pt x="624" y="893"/>
                      </a:lnTo>
                      <a:lnTo>
                        <a:pt x="664" y="822"/>
                      </a:lnTo>
                      <a:lnTo>
                        <a:pt x="728" y="893"/>
                      </a:lnTo>
                      <a:lnTo>
                        <a:pt x="793" y="855"/>
                      </a:lnTo>
                      <a:lnTo>
                        <a:pt x="757" y="901"/>
                      </a:lnTo>
                      <a:lnTo>
                        <a:pt x="698" y="913"/>
                      </a:lnTo>
                      <a:lnTo>
                        <a:pt x="649" y="918"/>
                      </a:lnTo>
                      <a:lnTo>
                        <a:pt x="604" y="1003"/>
                      </a:lnTo>
                      <a:lnTo>
                        <a:pt x="748" y="918"/>
                      </a:lnTo>
                      <a:lnTo>
                        <a:pt x="748" y="951"/>
                      </a:lnTo>
                      <a:lnTo>
                        <a:pt x="866" y="959"/>
                      </a:lnTo>
                      <a:lnTo>
                        <a:pt x="901" y="932"/>
                      </a:lnTo>
                      <a:lnTo>
                        <a:pt x="935" y="959"/>
                      </a:lnTo>
                      <a:lnTo>
                        <a:pt x="871" y="959"/>
                      </a:lnTo>
                      <a:lnTo>
                        <a:pt x="733" y="959"/>
                      </a:lnTo>
                      <a:lnTo>
                        <a:pt x="673" y="945"/>
                      </a:lnTo>
                      <a:lnTo>
                        <a:pt x="619" y="959"/>
                      </a:lnTo>
                      <a:lnTo>
                        <a:pt x="615" y="997"/>
                      </a:lnTo>
                      <a:lnTo>
                        <a:pt x="733" y="997"/>
                      </a:lnTo>
                      <a:lnTo>
                        <a:pt x="738" y="1009"/>
                      </a:lnTo>
                      <a:lnTo>
                        <a:pt x="757" y="990"/>
                      </a:lnTo>
                      <a:lnTo>
                        <a:pt x="806" y="997"/>
                      </a:lnTo>
                      <a:lnTo>
                        <a:pt x="782" y="1003"/>
                      </a:lnTo>
                      <a:lnTo>
                        <a:pt x="832" y="1042"/>
                      </a:lnTo>
                      <a:lnTo>
                        <a:pt x="768" y="1003"/>
                      </a:lnTo>
                      <a:lnTo>
                        <a:pt x="738" y="1009"/>
                      </a:lnTo>
                      <a:lnTo>
                        <a:pt x="668" y="1003"/>
                      </a:lnTo>
                      <a:lnTo>
                        <a:pt x="604" y="1009"/>
                      </a:lnTo>
                      <a:lnTo>
                        <a:pt x="649" y="1022"/>
                      </a:lnTo>
                      <a:lnTo>
                        <a:pt x="643" y="1055"/>
                      </a:lnTo>
                      <a:lnTo>
                        <a:pt x="624" y="1055"/>
                      </a:lnTo>
                      <a:lnTo>
                        <a:pt x="630" y="1036"/>
                      </a:lnTo>
                      <a:lnTo>
                        <a:pt x="579" y="1030"/>
                      </a:lnTo>
                      <a:lnTo>
                        <a:pt x="479" y="1003"/>
                      </a:lnTo>
                      <a:lnTo>
                        <a:pt x="410" y="1049"/>
                      </a:lnTo>
                      <a:lnTo>
                        <a:pt x="410" y="1068"/>
                      </a:lnTo>
                      <a:lnTo>
                        <a:pt x="539" y="1074"/>
                      </a:lnTo>
                      <a:lnTo>
                        <a:pt x="584" y="1061"/>
                      </a:lnTo>
                      <a:lnTo>
                        <a:pt x="615" y="1074"/>
                      </a:lnTo>
                      <a:lnTo>
                        <a:pt x="588" y="1080"/>
                      </a:lnTo>
                      <a:lnTo>
                        <a:pt x="534" y="1094"/>
                      </a:lnTo>
                      <a:lnTo>
                        <a:pt x="474" y="1080"/>
                      </a:lnTo>
                      <a:lnTo>
                        <a:pt x="376" y="1094"/>
                      </a:lnTo>
                      <a:lnTo>
                        <a:pt x="376" y="1120"/>
                      </a:lnTo>
                      <a:lnTo>
                        <a:pt x="336" y="1036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ltGray">
                <a:xfrm>
                  <a:off x="4759" y="1864"/>
                  <a:ext cx="357" cy="795"/>
                </a:xfrm>
                <a:custGeom>
                  <a:avLst/>
                  <a:gdLst/>
                  <a:ahLst/>
                  <a:cxnLst>
                    <a:cxn ang="0">
                      <a:pos x="232" y="728"/>
                    </a:cxn>
                    <a:cxn ang="0">
                      <a:pos x="160" y="787"/>
                    </a:cxn>
                    <a:cxn ang="0">
                      <a:pos x="356" y="605"/>
                    </a:cxn>
                    <a:cxn ang="0">
                      <a:pos x="340" y="605"/>
                    </a:cxn>
                    <a:cxn ang="0">
                      <a:pos x="291" y="605"/>
                    </a:cxn>
                    <a:cxn ang="0">
                      <a:pos x="311" y="527"/>
                    </a:cxn>
                    <a:cxn ang="0">
                      <a:pos x="276" y="542"/>
                    </a:cxn>
                    <a:cxn ang="0">
                      <a:pos x="218" y="624"/>
                    </a:cxn>
                    <a:cxn ang="0">
                      <a:pos x="214" y="387"/>
                    </a:cxn>
                    <a:cxn ang="0">
                      <a:pos x="238" y="289"/>
                    </a:cxn>
                    <a:cxn ang="0">
                      <a:pos x="296" y="211"/>
                    </a:cxn>
                    <a:cxn ang="0">
                      <a:pos x="252" y="251"/>
                    </a:cxn>
                    <a:cxn ang="0">
                      <a:pos x="276" y="200"/>
                    </a:cxn>
                    <a:cxn ang="0">
                      <a:pos x="243" y="167"/>
                    </a:cxn>
                    <a:cxn ang="0">
                      <a:pos x="258" y="135"/>
                    </a:cxn>
                    <a:cxn ang="0">
                      <a:pos x="243" y="109"/>
                    </a:cxn>
                    <a:cxn ang="0">
                      <a:pos x="218" y="78"/>
                    </a:cxn>
                    <a:cxn ang="0">
                      <a:pos x="77" y="0"/>
                    </a:cxn>
                    <a:cxn ang="0">
                      <a:pos x="190" y="78"/>
                    </a:cxn>
                    <a:cxn ang="0">
                      <a:pos x="199" y="115"/>
                    </a:cxn>
                    <a:cxn ang="0">
                      <a:pos x="160" y="71"/>
                    </a:cxn>
                    <a:cxn ang="0">
                      <a:pos x="121" y="90"/>
                    </a:cxn>
                    <a:cxn ang="0">
                      <a:pos x="140" y="103"/>
                    </a:cxn>
                    <a:cxn ang="0">
                      <a:pos x="194" y="129"/>
                    </a:cxn>
                    <a:cxn ang="0">
                      <a:pos x="194" y="161"/>
                    </a:cxn>
                    <a:cxn ang="0">
                      <a:pos x="160" y="148"/>
                    </a:cxn>
                    <a:cxn ang="0">
                      <a:pos x="107" y="180"/>
                    </a:cxn>
                    <a:cxn ang="0">
                      <a:pos x="155" y="167"/>
                    </a:cxn>
                    <a:cxn ang="0">
                      <a:pos x="199" y="192"/>
                    </a:cxn>
                    <a:cxn ang="0">
                      <a:pos x="184" y="192"/>
                    </a:cxn>
                    <a:cxn ang="0">
                      <a:pos x="150" y="192"/>
                    </a:cxn>
                    <a:cxn ang="0">
                      <a:pos x="150" y="251"/>
                    </a:cxn>
                    <a:cxn ang="0">
                      <a:pos x="111" y="219"/>
                    </a:cxn>
                    <a:cxn ang="0">
                      <a:pos x="96" y="142"/>
                    </a:cxn>
                    <a:cxn ang="0">
                      <a:pos x="107" y="103"/>
                    </a:cxn>
                    <a:cxn ang="0">
                      <a:pos x="77" y="109"/>
                    </a:cxn>
                    <a:cxn ang="0">
                      <a:pos x="77" y="161"/>
                    </a:cxn>
                    <a:cxn ang="0">
                      <a:pos x="34" y="154"/>
                    </a:cxn>
                    <a:cxn ang="0">
                      <a:pos x="77" y="219"/>
                    </a:cxn>
                    <a:cxn ang="0">
                      <a:pos x="53" y="257"/>
                    </a:cxn>
                    <a:cxn ang="0">
                      <a:pos x="116" y="257"/>
                    </a:cxn>
                    <a:cxn ang="0">
                      <a:pos x="63" y="283"/>
                    </a:cxn>
                    <a:cxn ang="0">
                      <a:pos x="116" y="283"/>
                    </a:cxn>
                    <a:cxn ang="0">
                      <a:pos x="160" y="310"/>
                    </a:cxn>
                    <a:cxn ang="0">
                      <a:pos x="199" y="272"/>
                    </a:cxn>
                    <a:cxn ang="0">
                      <a:pos x="184" y="316"/>
                    </a:cxn>
                    <a:cxn ang="0">
                      <a:pos x="136" y="297"/>
                    </a:cxn>
                    <a:cxn ang="0">
                      <a:pos x="180" y="406"/>
                    </a:cxn>
                    <a:cxn ang="0">
                      <a:pos x="170" y="445"/>
                    </a:cxn>
                    <a:cxn ang="0">
                      <a:pos x="118" y="692"/>
                    </a:cxn>
                  </a:cxnLst>
                  <a:rect l="0" t="0" r="r" b="b"/>
                  <a:pathLst>
                    <a:path w="357" h="795">
                      <a:moveTo>
                        <a:pt x="121" y="794"/>
                      </a:moveTo>
                      <a:lnTo>
                        <a:pt x="160" y="787"/>
                      </a:lnTo>
                      <a:lnTo>
                        <a:pt x="232" y="728"/>
                      </a:lnTo>
                      <a:lnTo>
                        <a:pt x="262" y="728"/>
                      </a:lnTo>
                      <a:lnTo>
                        <a:pt x="208" y="709"/>
                      </a:lnTo>
                      <a:lnTo>
                        <a:pt x="160" y="787"/>
                      </a:lnTo>
                      <a:lnTo>
                        <a:pt x="164" y="690"/>
                      </a:lnTo>
                      <a:lnTo>
                        <a:pt x="160" y="638"/>
                      </a:lnTo>
                      <a:lnTo>
                        <a:pt x="356" y="605"/>
                      </a:lnTo>
                      <a:lnTo>
                        <a:pt x="350" y="580"/>
                      </a:lnTo>
                      <a:lnTo>
                        <a:pt x="345" y="593"/>
                      </a:lnTo>
                      <a:lnTo>
                        <a:pt x="340" y="605"/>
                      </a:lnTo>
                      <a:lnTo>
                        <a:pt x="326" y="599"/>
                      </a:lnTo>
                      <a:lnTo>
                        <a:pt x="301" y="613"/>
                      </a:lnTo>
                      <a:lnTo>
                        <a:pt x="291" y="605"/>
                      </a:lnTo>
                      <a:lnTo>
                        <a:pt x="306" y="580"/>
                      </a:lnTo>
                      <a:lnTo>
                        <a:pt x="296" y="555"/>
                      </a:lnTo>
                      <a:lnTo>
                        <a:pt x="311" y="527"/>
                      </a:lnTo>
                      <a:lnTo>
                        <a:pt x="301" y="521"/>
                      </a:lnTo>
                      <a:lnTo>
                        <a:pt x="291" y="542"/>
                      </a:lnTo>
                      <a:lnTo>
                        <a:pt x="276" y="542"/>
                      </a:lnTo>
                      <a:lnTo>
                        <a:pt x="286" y="574"/>
                      </a:lnTo>
                      <a:lnTo>
                        <a:pt x="276" y="599"/>
                      </a:lnTo>
                      <a:lnTo>
                        <a:pt x="218" y="624"/>
                      </a:lnTo>
                      <a:lnTo>
                        <a:pt x="199" y="605"/>
                      </a:lnTo>
                      <a:lnTo>
                        <a:pt x="164" y="624"/>
                      </a:lnTo>
                      <a:lnTo>
                        <a:pt x="214" y="387"/>
                      </a:lnTo>
                      <a:lnTo>
                        <a:pt x="223" y="348"/>
                      </a:lnTo>
                      <a:lnTo>
                        <a:pt x="232" y="297"/>
                      </a:lnTo>
                      <a:lnTo>
                        <a:pt x="238" y="289"/>
                      </a:lnTo>
                      <a:lnTo>
                        <a:pt x="345" y="251"/>
                      </a:lnTo>
                      <a:lnTo>
                        <a:pt x="301" y="238"/>
                      </a:lnTo>
                      <a:lnTo>
                        <a:pt x="296" y="211"/>
                      </a:lnTo>
                      <a:lnTo>
                        <a:pt x="271" y="211"/>
                      </a:lnTo>
                      <a:lnTo>
                        <a:pt x="276" y="238"/>
                      </a:lnTo>
                      <a:lnTo>
                        <a:pt x="252" y="251"/>
                      </a:lnTo>
                      <a:lnTo>
                        <a:pt x="247" y="225"/>
                      </a:lnTo>
                      <a:lnTo>
                        <a:pt x="262" y="219"/>
                      </a:lnTo>
                      <a:lnTo>
                        <a:pt x="276" y="200"/>
                      </a:lnTo>
                      <a:lnTo>
                        <a:pt x="262" y="200"/>
                      </a:lnTo>
                      <a:lnTo>
                        <a:pt x="247" y="200"/>
                      </a:lnTo>
                      <a:lnTo>
                        <a:pt x="243" y="167"/>
                      </a:lnTo>
                      <a:lnTo>
                        <a:pt x="252" y="161"/>
                      </a:lnTo>
                      <a:lnTo>
                        <a:pt x="262" y="148"/>
                      </a:lnTo>
                      <a:lnTo>
                        <a:pt x="258" y="135"/>
                      </a:lnTo>
                      <a:lnTo>
                        <a:pt x="252" y="142"/>
                      </a:lnTo>
                      <a:lnTo>
                        <a:pt x="238" y="129"/>
                      </a:lnTo>
                      <a:lnTo>
                        <a:pt x="243" y="109"/>
                      </a:lnTo>
                      <a:lnTo>
                        <a:pt x="252" y="90"/>
                      </a:lnTo>
                      <a:lnTo>
                        <a:pt x="243" y="64"/>
                      </a:lnTo>
                      <a:lnTo>
                        <a:pt x="218" y="78"/>
                      </a:lnTo>
                      <a:lnTo>
                        <a:pt x="194" y="33"/>
                      </a:lnTo>
                      <a:lnTo>
                        <a:pt x="102" y="13"/>
                      </a:lnTo>
                      <a:lnTo>
                        <a:pt x="77" y="0"/>
                      </a:lnTo>
                      <a:lnTo>
                        <a:pt x="146" y="58"/>
                      </a:lnTo>
                      <a:lnTo>
                        <a:pt x="170" y="58"/>
                      </a:lnTo>
                      <a:lnTo>
                        <a:pt x="190" y="78"/>
                      </a:lnTo>
                      <a:lnTo>
                        <a:pt x="203" y="90"/>
                      </a:lnTo>
                      <a:lnTo>
                        <a:pt x="203" y="115"/>
                      </a:lnTo>
                      <a:lnTo>
                        <a:pt x="199" y="115"/>
                      </a:lnTo>
                      <a:lnTo>
                        <a:pt x="194" y="96"/>
                      </a:lnTo>
                      <a:lnTo>
                        <a:pt x="170" y="90"/>
                      </a:lnTo>
                      <a:lnTo>
                        <a:pt x="160" y="71"/>
                      </a:lnTo>
                      <a:lnTo>
                        <a:pt x="146" y="78"/>
                      </a:lnTo>
                      <a:lnTo>
                        <a:pt x="136" y="96"/>
                      </a:lnTo>
                      <a:lnTo>
                        <a:pt x="121" y="90"/>
                      </a:lnTo>
                      <a:lnTo>
                        <a:pt x="126" y="115"/>
                      </a:lnTo>
                      <a:lnTo>
                        <a:pt x="136" y="115"/>
                      </a:lnTo>
                      <a:lnTo>
                        <a:pt x="140" y="103"/>
                      </a:lnTo>
                      <a:lnTo>
                        <a:pt x="155" y="115"/>
                      </a:lnTo>
                      <a:lnTo>
                        <a:pt x="164" y="135"/>
                      </a:lnTo>
                      <a:lnTo>
                        <a:pt x="194" y="129"/>
                      </a:lnTo>
                      <a:lnTo>
                        <a:pt x="214" y="135"/>
                      </a:lnTo>
                      <a:lnTo>
                        <a:pt x="218" y="167"/>
                      </a:lnTo>
                      <a:lnTo>
                        <a:pt x="194" y="161"/>
                      </a:lnTo>
                      <a:lnTo>
                        <a:pt x="194" y="142"/>
                      </a:lnTo>
                      <a:lnTo>
                        <a:pt x="180" y="148"/>
                      </a:lnTo>
                      <a:lnTo>
                        <a:pt x="160" y="148"/>
                      </a:lnTo>
                      <a:lnTo>
                        <a:pt x="136" y="154"/>
                      </a:lnTo>
                      <a:lnTo>
                        <a:pt x="111" y="142"/>
                      </a:lnTo>
                      <a:lnTo>
                        <a:pt x="107" y="180"/>
                      </a:lnTo>
                      <a:lnTo>
                        <a:pt x="126" y="173"/>
                      </a:lnTo>
                      <a:lnTo>
                        <a:pt x="140" y="161"/>
                      </a:lnTo>
                      <a:lnTo>
                        <a:pt x="155" y="167"/>
                      </a:lnTo>
                      <a:lnTo>
                        <a:pt x="170" y="180"/>
                      </a:lnTo>
                      <a:lnTo>
                        <a:pt x="184" y="186"/>
                      </a:lnTo>
                      <a:lnTo>
                        <a:pt x="199" y="192"/>
                      </a:lnTo>
                      <a:lnTo>
                        <a:pt x="214" y="180"/>
                      </a:lnTo>
                      <a:lnTo>
                        <a:pt x="208" y="232"/>
                      </a:lnTo>
                      <a:lnTo>
                        <a:pt x="184" y="192"/>
                      </a:lnTo>
                      <a:lnTo>
                        <a:pt x="146" y="173"/>
                      </a:lnTo>
                      <a:lnTo>
                        <a:pt x="146" y="200"/>
                      </a:lnTo>
                      <a:lnTo>
                        <a:pt x="150" y="192"/>
                      </a:lnTo>
                      <a:lnTo>
                        <a:pt x="160" y="225"/>
                      </a:lnTo>
                      <a:lnTo>
                        <a:pt x="170" y="244"/>
                      </a:lnTo>
                      <a:lnTo>
                        <a:pt x="150" y="251"/>
                      </a:lnTo>
                      <a:lnTo>
                        <a:pt x="140" y="251"/>
                      </a:lnTo>
                      <a:lnTo>
                        <a:pt x="121" y="238"/>
                      </a:lnTo>
                      <a:lnTo>
                        <a:pt x="111" y="219"/>
                      </a:lnTo>
                      <a:lnTo>
                        <a:pt x="111" y="180"/>
                      </a:lnTo>
                      <a:lnTo>
                        <a:pt x="92" y="161"/>
                      </a:lnTo>
                      <a:lnTo>
                        <a:pt x="96" y="142"/>
                      </a:lnTo>
                      <a:lnTo>
                        <a:pt x="111" y="121"/>
                      </a:lnTo>
                      <a:lnTo>
                        <a:pt x="121" y="109"/>
                      </a:lnTo>
                      <a:lnTo>
                        <a:pt x="107" y="103"/>
                      </a:lnTo>
                      <a:lnTo>
                        <a:pt x="87" y="103"/>
                      </a:lnTo>
                      <a:lnTo>
                        <a:pt x="58" y="58"/>
                      </a:lnTo>
                      <a:lnTo>
                        <a:pt x="77" y="109"/>
                      </a:lnTo>
                      <a:lnTo>
                        <a:pt x="72" y="142"/>
                      </a:lnTo>
                      <a:lnTo>
                        <a:pt x="53" y="129"/>
                      </a:lnTo>
                      <a:lnTo>
                        <a:pt x="77" y="161"/>
                      </a:lnTo>
                      <a:lnTo>
                        <a:pt x="77" y="186"/>
                      </a:lnTo>
                      <a:lnTo>
                        <a:pt x="53" y="173"/>
                      </a:lnTo>
                      <a:lnTo>
                        <a:pt x="34" y="154"/>
                      </a:lnTo>
                      <a:lnTo>
                        <a:pt x="0" y="167"/>
                      </a:lnTo>
                      <a:lnTo>
                        <a:pt x="72" y="200"/>
                      </a:lnTo>
                      <a:lnTo>
                        <a:pt x="77" y="219"/>
                      </a:lnTo>
                      <a:lnTo>
                        <a:pt x="53" y="238"/>
                      </a:lnTo>
                      <a:lnTo>
                        <a:pt x="14" y="225"/>
                      </a:lnTo>
                      <a:lnTo>
                        <a:pt x="53" y="257"/>
                      </a:lnTo>
                      <a:lnTo>
                        <a:pt x="77" y="257"/>
                      </a:lnTo>
                      <a:lnTo>
                        <a:pt x="92" y="244"/>
                      </a:lnTo>
                      <a:lnTo>
                        <a:pt x="116" y="257"/>
                      </a:lnTo>
                      <a:lnTo>
                        <a:pt x="96" y="277"/>
                      </a:lnTo>
                      <a:lnTo>
                        <a:pt x="68" y="272"/>
                      </a:lnTo>
                      <a:lnTo>
                        <a:pt x="63" y="283"/>
                      </a:lnTo>
                      <a:lnTo>
                        <a:pt x="87" y="283"/>
                      </a:lnTo>
                      <a:lnTo>
                        <a:pt x="102" y="303"/>
                      </a:lnTo>
                      <a:lnTo>
                        <a:pt x="116" y="283"/>
                      </a:lnTo>
                      <a:lnTo>
                        <a:pt x="131" y="283"/>
                      </a:lnTo>
                      <a:lnTo>
                        <a:pt x="136" y="303"/>
                      </a:lnTo>
                      <a:lnTo>
                        <a:pt x="160" y="310"/>
                      </a:lnTo>
                      <a:lnTo>
                        <a:pt x="160" y="272"/>
                      </a:lnTo>
                      <a:lnTo>
                        <a:pt x="180" y="263"/>
                      </a:lnTo>
                      <a:lnTo>
                        <a:pt x="199" y="272"/>
                      </a:lnTo>
                      <a:lnTo>
                        <a:pt x="199" y="283"/>
                      </a:lnTo>
                      <a:lnTo>
                        <a:pt x="184" y="303"/>
                      </a:lnTo>
                      <a:lnTo>
                        <a:pt x="184" y="316"/>
                      </a:lnTo>
                      <a:lnTo>
                        <a:pt x="155" y="277"/>
                      </a:lnTo>
                      <a:lnTo>
                        <a:pt x="131" y="283"/>
                      </a:lnTo>
                      <a:lnTo>
                        <a:pt x="136" y="297"/>
                      </a:lnTo>
                      <a:lnTo>
                        <a:pt x="155" y="297"/>
                      </a:lnTo>
                      <a:lnTo>
                        <a:pt x="180" y="328"/>
                      </a:lnTo>
                      <a:lnTo>
                        <a:pt x="180" y="406"/>
                      </a:lnTo>
                      <a:lnTo>
                        <a:pt x="170" y="412"/>
                      </a:lnTo>
                      <a:lnTo>
                        <a:pt x="164" y="425"/>
                      </a:lnTo>
                      <a:lnTo>
                        <a:pt x="170" y="445"/>
                      </a:lnTo>
                      <a:lnTo>
                        <a:pt x="164" y="536"/>
                      </a:lnTo>
                      <a:lnTo>
                        <a:pt x="155" y="542"/>
                      </a:lnTo>
                      <a:lnTo>
                        <a:pt x="118" y="692"/>
                      </a:lnTo>
                      <a:lnTo>
                        <a:pt x="96" y="670"/>
                      </a:lnTo>
                      <a:lnTo>
                        <a:pt x="121" y="794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" name="Freeform 8"/>
                <p:cNvSpPr>
                  <a:spLocks/>
                </p:cNvSpPr>
                <p:nvPr/>
              </p:nvSpPr>
              <p:spPr bwMode="ltGray">
                <a:xfrm>
                  <a:off x="4672" y="2067"/>
                  <a:ext cx="1082" cy="1052"/>
                </a:xfrm>
                <a:custGeom>
                  <a:avLst/>
                  <a:gdLst/>
                  <a:ahLst/>
                  <a:cxnLst>
                    <a:cxn ang="0">
                      <a:pos x="88" y="863"/>
                    </a:cxn>
                    <a:cxn ang="0">
                      <a:pos x="34" y="755"/>
                    </a:cxn>
                    <a:cxn ang="0">
                      <a:pos x="88" y="773"/>
                    </a:cxn>
                    <a:cxn ang="0">
                      <a:pos x="252" y="689"/>
                    </a:cxn>
                    <a:cxn ang="0">
                      <a:pos x="242" y="566"/>
                    </a:cxn>
                    <a:cxn ang="0">
                      <a:pos x="321" y="516"/>
                    </a:cxn>
                    <a:cxn ang="0">
                      <a:pos x="465" y="244"/>
                    </a:cxn>
                    <a:cxn ang="0">
                      <a:pos x="510" y="219"/>
                    </a:cxn>
                    <a:cxn ang="0">
                      <a:pos x="634" y="160"/>
                    </a:cxn>
                    <a:cxn ang="0">
                      <a:pos x="644" y="83"/>
                    </a:cxn>
                    <a:cxn ang="0">
                      <a:pos x="640" y="44"/>
                    </a:cxn>
                    <a:cxn ang="0">
                      <a:pos x="629" y="110"/>
                    </a:cxn>
                    <a:cxn ang="0">
                      <a:pos x="649" y="141"/>
                    </a:cxn>
                    <a:cxn ang="0">
                      <a:pos x="664" y="198"/>
                    </a:cxn>
                    <a:cxn ang="0">
                      <a:pos x="698" y="192"/>
                    </a:cxn>
                    <a:cxn ang="0">
                      <a:pos x="515" y="238"/>
                    </a:cxn>
                    <a:cxn ang="0">
                      <a:pos x="545" y="238"/>
                    </a:cxn>
                    <a:cxn ang="0">
                      <a:pos x="619" y="250"/>
                    </a:cxn>
                    <a:cxn ang="0">
                      <a:pos x="640" y="244"/>
                    </a:cxn>
                    <a:cxn ang="0">
                      <a:pos x="748" y="192"/>
                    </a:cxn>
                    <a:cxn ang="0">
                      <a:pos x="792" y="173"/>
                    </a:cxn>
                    <a:cxn ang="0">
                      <a:pos x="848" y="231"/>
                    </a:cxn>
                    <a:cxn ang="0">
                      <a:pos x="1026" y="187"/>
                    </a:cxn>
                    <a:cxn ang="0">
                      <a:pos x="872" y="244"/>
                    </a:cxn>
                    <a:cxn ang="0">
                      <a:pos x="812" y="269"/>
                    </a:cxn>
                    <a:cxn ang="0">
                      <a:pos x="797" y="231"/>
                    </a:cxn>
                    <a:cxn ang="0">
                      <a:pos x="733" y="231"/>
                    </a:cxn>
                    <a:cxn ang="0">
                      <a:pos x="629" y="269"/>
                    </a:cxn>
                    <a:cxn ang="0">
                      <a:pos x="610" y="269"/>
                    </a:cxn>
                    <a:cxn ang="0">
                      <a:pos x="619" y="315"/>
                    </a:cxn>
                    <a:cxn ang="0">
                      <a:pos x="595" y="340"/>
                    </a:cxn>
                    <a:cxn ang="0">
                      <a:pos x="541" y="308"/>
                    </a:cxn>
                    <a:cxn ang="0">
                      <a:pos x="515" y="374"/>
                    </a:cxn>
                    <a:cxn ang="0">
                      <a:pos x="461" y="367"/>
                    </a:cxn>
                    <a:cxn ang="0">
                      <a:pos x="510" y="374"/>
                    </a:cxn>
                    <a:cxn ang="0">
                      <a:pos x="610" y="340"/>
                    </a:cxn>
                    <a:cxn ang="0">
                      <a:pos x="683" y="348"/>
                    </a:cxn>
                    <a:cxn ang="0">
                      <a:pos x="762" y="289"/>
                    </a:cxn>
                    <a:cxn ang="0">
                      <a:pos x="783" y="283"/>
                    </a:cxn>
                    <a:cxn ang="0">
                      <a:pos x="917" y="219"/>
                    </a:cxn>
                    <a:cxn ang="0">
                      <a:pos x="1015" y="187"/>
                    </a:cxn>
                    <a:cxn ang="0">
                      <a:pos x="897" y="263"/>
                    </a:cxn>
                    <a:cxn ang="0">
                      <a:pos x="822" y="321"/>
                    </a:cxn>
                    <a:cxn ang="0">
                      <a:pos x="595" y="418"/>
                    </a:cxn>
                    <a:cxn ang="0">
                      <a:pos x="381" y="587"/>
                    </a:cxn>
                    <a:cxn ang="0">
                      <a:pos x="405" y="612"/>
                    </a:cxn>
                    <a:cxn ang="0">
                      <a:pos x="356" y="657"/>
                    </a:cxn>
                    <a:cxn ang="0">
                      <a:pos x="306" y="689"/>
                    </a:cxn>
                    <a:cxn ang="0">
                      <a:pos x="405" y="702"/>
                    </a:cxn>
                    <a:cxn ang="0">
                      <a:pos x="381" y="723"/>
                    </a:cxn>
                    <a:cxn ang="0">
                      <a:pos x="287" y="723"/>
                    </a:cxn>
                    <a:cxn ang="0">
                      <a:pos x="69" y="1006"/>
                    </a:cxn>
                    <a:cxn ang="0">
                      <a:pos x="306" y="1012"/>
                    </a:cxn>
                    <a:cxn ang="0">
                      <a:pos x="311" y="1044"/>
                    </a:cxn>
                    <a:cxn ang="0">
                      <a:pos x="178" y="1037"/>
                    </a:cxn>
                    <a:cxn ang="0">
                      <a:pos x="0" y="929"/>
                    </a:cxn>
                  </a:cxnLst>
                  <a:rect l="0" t="0" r="r" b="b"/>
                  <a:pathLst>
                    <a:path w="1082" h="1052">
                      <a:moveTo>
                        <a:pt x="0" y="929"/>
                      </a:moveTo>
                      <a:lnTo>
                        <a:pt x="75" y="902"/>
                      </a:lnTo>
                      <a:lnTo>
                        <a:pt x="88" y="863"/>
                      </a:lnTo>
                      <a:lnTo>
                        <a:pt x="148" y="825"/>
                      </a:lnTo>
                      <a:lnTo>
                        <a:pt x="19" y="792"/>
                      </a:lnTo>
                      <a:lnTo>
                        <a:pt x="34" y="755"/>
                      </a:lnTo>
                      <a:lnTo>
                        <a:pt x="69" y="787"/>
                      </a:lnTo>
                      <a:lnTo>
                        <a:pt x="128" y="742"/>
                      </a:lnTo>
                      <a:lnTo>
                        <a:pt x="88" y="773"/>
                      </a:lnTo>
                      <a:lnTo>
                        <a:pt x="103" y="792"/>
                      </a:lnTo>
                      <a:lnTo>
                        <a:pt x="143" y="798"/>
                      </a:lnTo>
                      <a:lnTo>
                        <a:pt x="252" y="689"/>
                      </a:lnTo>
                      <a:lnTo>
                        <a:pt x="227" y="663"/>
                      </a:lnTo>
                      <a:lnTo>
                        <a:pt x="208" y="593"/>
                      </a:lnTo>
                      <a:lnTo>
                        <a:pt x="242" y="566"/>
                      </a:lnTo>
                      <a:lnTo>
                        <a:pt x="268" y="630"/>
                      </a:lnTo>
                      <a:lnTo>
                        <a:pt x="281" y="618"/>
                      </a:lnTo>
                      <a:lnTo>
                        <a:pt x="321" y="516"/>
                      </a:lnTo>
                      <a:lnTo>
                        <a:pt x="440" y="399"/>
                      </a:lnTo>
                      <a:lnTo>
                        <a:pt x="435" y="321"/>
                      </a:lnTo>
                      <a:lnTo>
                        <a:pt x="465" y="244"/>
                      </a:lnTo>
                      <a:lnTo>
                        <a:pt x="461" y="212"/>
                      </a:lnTo>
                      <a:lnTo>
                        <a:pt x="485" y="225"/>
                      </a:lnTo>
                      <a:lnTo>
                        <a:pt x="510" y="219"/>
                      </a:lnTo>
                      <a:lnTo>
                        <a:pt x="610" y="187"/>
                      </a:lnTo>
                      <a:lnTo>
                        <a:pt x="644" y="179"/>
                      </a:lnTo>
                      <a:lnTo>
                        <a:pt x="634" y="160"/>
                      </a:lnTo>
                      <a:lnTo>
                        <a:pt x="614" y="141"/>
                      </a:lnTo>
                      <a:lnTo>
                        <a:pt x="625" y="102"/>
                      </a:lnTo>
                      <a:lnTo>
                        <a:pt x="644" y="83"/>
                      </a:lnTo>
                      <a:lnTo>
                        <a:pt x="629" y="52"/>
                      </a:lnTo>
                      <a:lnTo>
                        <a:pt x="649" y="0"/>
                      </a:lnTo>
                      <a:lnTo>
                        <a:pt x="640" y="44"/>
                      </a:lnTo>
                      <a:lnTo>
                        <a:pt x="659" y="71"/>
                      </a:lnTo>
                      <a:lnTo>
                        <a:pt x="649" y="102"/>
                      </a:lnTo>
                      <a:lnTo>
                        <a:pt x="629" y="110"/>
                      </a:lnTo>
                      <a:lnTo>
                        <a:pt x="629" y="135"/>
                      </a:lnTo>
                      <a:lnTo>
                        <a:pt x="640" y="148"/>
                      </a:lnTo>
                      <a:lnTo>
                        <a:pt x="649" y="141"/>
                      </a:lnTo>
                      <a:lnTo>
                        <a:pt x="649" y="154"/>
                      </a:lnTo>
                      <a:lnTo>
                        <a:pt x="649" y="187"/>
                      </a:lnTo>
                      <a:lnTo>
                        <a:pt x="664" y="198"/>
                      </a:lnTo>
                      <a:lnTo>
                        <a:pt x="689" y="187"/>
                      </a:lnTo>
                      <a:lnTo>
                        <a:pt x="728" y="135"/>
                      </a:lnTo>
                      <a:lnTo>
                        <a:pt x="698" y="192"/>
                      </a:lnTo>
                      <a:lnTo>
                        <a:pt x="683" y="212"/>
                      </a:lnTo>
                      <a:lnTo>
                        <a:pt x="625" y="212"/>
                      </a:lnTo>
                      <a:lnTo>
                        <a:pt x="515" y="238"/>
                      </a:lnTo>
                      <a:lnTo>
                        <a:pt x="504" y="269"/>
                      </a:lnTo>
                      <a:lnTo>
                        <a:pt x="550" y="269"/>
                      </a:lnTo>
                      <a:lnTo>
                        <a:pt x="545" y="238"/>
                      </a:lnTo>
                      <a:lnTo>
                        <a:pt x="560" y="238"/>
                      </a:lnTo>
                      <a:lnTo>
                        <a:pt x="569" y="258"/>
                      </a:lnTo>
                      <a:lnTo>
                        <a:pt x="619" y="250"/>
                      </a:lnTo>
                      <a:lnTo>
                        <a:pt x="610" y="219"/>
                      </a:lnTo>
                      <a:lnTo>
                        <a:pt x="629" y="225"/>
                      </a:lnTo>
                      <a:lnTo>
                        <a:pt x="640" y="244"/>
                      </a:lnTo>
                      <a:lnTo>
                        <a:pt x="708" y="225"/>
                      </a:lnTo>
                      <a:lnTo>
                        <a:pt x="714" y="198"/>
                      </a:lnTo>
                      <a:lnTo>
                        <a:pt x="748" y="192"/>
                      </a:lnTo>
                      <a:lnTo>
                        <a:pt x="748" y="219"/>
                      </a:lnTo>
                      <a:lnTo>
                        <a:pt x="773" y="212"/>
                      </a:lnTo>
                      <a:lnTo>
                        <a:pt x="792" y="173"/>
                      </a:lnTo>
                      <a:lnTo>
                        <a:pt x="807" y="198"/>
                      </a:lnTo>
                      <a:lnTo>
                        <a:pt x="833" y="206"/>
                      </a:lnTo>
                      <a:lnTo>
                        <a:pt x="848" y="231"/>
                      </a:lnTo>
                      <a:lnTo>
                        <a:pt x="872" y="225"/>
                      </a:lnTo>
                      <a:lnTo>
                        <a:pt x="891" y="238"/>
                      </a:lnTo>
                      <a:lnTo>
                        <a:pt x="1026" y="187"/>
                      </a:lnTo>
                      <a:lnTo>
                        <a:pt x="986" y="219"/>
                      </a:lnTo>
                      <a:lnTo>
                        <a:pt x="921" y="238"/>
                      </a:lnTo>
                      <a:lnTo>
                        <a:pt x="872" y="244"/>
                      </a:lnTo>
                      <a:lnTo>
                        <a:pt x="837" y="244"/>
                      </a:lnTo>
                      <a:lnTo>
                        <a:pt x="807" y="244"/>
                      </a:lnTo>
                      <a:lnTo>
                        <a:pt x="812" y="269"/>
                      </a:lnTo>
                      <a:lnTo>
                        <a:pt x="818" y="283"/>
                      </a:lnTo>
                      <a:lnTo>
                        <a:pt x="792" y="289"/>
                      </a:lnTo>
                      <a:lnTo>
                        <a:pt x="797" y="231"/>
                      </a:lnTo>
                      <a:lnTo>
                        <a:pt x="768" y="225"/>
                      </a:lnTo>
                      <a:lnTo>
                        <a:pt x="762" y="250"/>
                      </a:lnTo>
                      <a:lnTo>
                        <a:pt x="733" y="231"/>
                      </a:lnTo>
                      <a:lnTo>
                        <a:pt x="719" y="269"/>
                      </a:lnTo>
                      <a:lnTo>
                        <a:pt x="698" y="258"/>
                      </a:lnTo>
                      <a:lnTo>
                        <a:pt x="629" y="269"/>
                      </a:lnTo>
                      <a:lnTo>
                        <a:pt x="649" y="277"/>
                      </a:lnTo>
                      <a:lnTo>
                        <a:pt x="625" y="289"/>
                      </a:lnTo>
                      <a:lnTo>
                        <a:pt x="610" y="269"/>
                      </a:lnTo>
                      <a:lnTo>
                        <a:pt x="580" y="289"/>
                      </a:lnTo>
                      <a:lnTo>
                        <a:pt x="619" y="296"/>
                      </a:lnTo>
                      <a:lnTo>
                        <a:pt x="619" y="315"/>
                      </a:lnTo>
                      <a:lnTo>
                        <a:pt x="590" y="302"/>
                      </a:lnTo>
                      <a:lnTo>
                        <a:pt x="569" y="315"/>
                      </a:lnTo>
                      <a:lnTo>
                        <a:pt x="595" y="340"/>
                      </a:lnTo>
                      <a:lnTo>
                        <a:pt x="565" y="355"/>
                      </a:lnTo>
                      <a:lnTo>
                        <a:pt x="560" y="327"/>
                      </a:lnTo>
                      <a:lnTo>
                        <a:pt x="541" y="308"/>
                      </a:lnTo>
                      <a:lnTo>
                        <a:pt x="525" y="355"/>
                      </a:lnTo>
                      <a:lnTo>
                        <a:pt x="534" y="361"/>
                      </a:lnTo>
                      <a:lnTo>
                        <a:pt x="515" y="374"/>
                      </a:lnTo>
                      <a:lnTo>
                        <a:pt x="518" y="311"/>
                      </a:lnTo>
                      <a:lnTo>
                        <a:pt x="468" y="298"/>
                      </a:lnTo>
                      <a:lnTo>
                        <a:pt x="461" y="367"/>
                      </a:lnTo>
                      <a:lnTo>
                        <a:pt x="470" y="399"/>
                      </a:lnTo>
                      <a:lnTo>
                        <a:pt x="485" y="367"/>
                      </a:lnTo>
                      <a:lnTo>
                        <a:pt x="510" y="374"/>
                      </a:lnTo>
                      <a:lnTo>
                        <a:pt x="525" y="387"/>
                      </a:lnTo>
                      <a:lnTo>
                        <a:pt x="580" y="327"/>
                      </a:lnTo>
                      <a:lnTo>
                        <a:pt x="610" y="340"/>
                      </a:lnTo>
                      <a:lnTo>
                        <a:pt x="640" y="327"/>
                      </a:lnTo>
                      <a:lnTo>
                        <a:pt x="698" y="321"/>
                      </a:lnTo>
                      <a:lnTo>
                        <a:pt x="683" y="348"/>
                      </a:lnTo>
                      <a:lnTo>
                        <a:pt x="738" y="340"/>
                      </a:lnTo>
                      <a:lnTo>
                        <a:pt x="743" y="296"/>
                      </a:lnTo>
                      <a:lnTo>
                        <a:pt x="762" y="289"/>
                      </a:lnTo>
                      <a:lnTo>
                        <a:pt x="758" y="315"/>
                      </a:lnTo>
                      <a:lnTo>
                        <a:pt x="788" y="302"/>
                      </a:lnTo>
                      <a:lnTo>
                        <a:pt x="783" y="283"/>
                      </a:lnTo>
                      <a:lnTo>
                        <a:pt x="803" y="296"/>
                      </a:lnTo>
                      <a:lnTo>
                        <a:pt x="862" y="263"/>
                      </a:lnTo>
                      <a:lnTo>
                        <a:pt x="917" y="219"/>
                      </a:lnTo>
                      <a:lnTo>
                        <a:pt x="936" y="231"/>
                      </a:lnTo>
                      <a:lnTo>
                        <a:pt x="951" y="206"/>
                      </a:lnTo>
                      <a:lnTo>
                        <a:pt x="1015" y="187"/>
                      </a:lnTo>
                      <a:lnTo>
                        <a:pt x="1081" y="160"/>
                      </a:lnTo>
                      <a:lnTo>
                        <a:pt x="912" y="238"/>
                      </a:lnTo>
                      <a:lnTo>
                        <a:pt x="897" y="263"/>
                      </a:lnTo>
                      <a:lnTo>
                        <a:pt x="917" y="277"/>
                      </a:lnTo>
                      <a:lnTo>
                        <a:pt x="867" y="283"/>
                      </a:lnTo>
                      <a:lnTo>
                        <a:pt x="822" y="321"/>
                      </a:lnTo>
                      <a:lnTo>
                        <a:pt x="743" y="361"/>
                      </a:lnTo>
                      <a:lnTo>
                        <a:pt x="674" y="393"/>
                      </a:lnTo>
                      <a:lnTo>
                        <a:pt x="595" y="418"/>
                      </a:lnTo>
                      <a:lnTo>
                        <a:pt x="515" y="438"/>
                      </a:lnTo>
                      <a:lnTo>
                        <a:pt x="405" y="509"/>
                      </a:lnTo>
                      <a:lnTo>
                        <a:pt x="381" y="587"/>
                      </a:lnTo>
                      <a:lnTo>
                        <a:pt x="356" y="593"/>
                      </a:lnTo>
                      <a:lnTo>
                        <a:pt x="347" y="618"/>
                      </a:lnTo>
                      <a:lnTo>
                        <a:pt x="405" y="612"/>
                      </a:lnTo>
                      <a:lnTo>
                        <a:pt x="500" y="593"/>
                      </a:lnTo>
                      <a:lnTo>
                        <a:pt x="489" y="612"/>
                      </a:lnTo>
                      <a:lnTo>
                        <a:pt x="356" y="657"/>
                      </a:lnTo>
                      <a:lnTo>
                        <a:pt x="306" y="657"/>
                      </a:lnTo>
                      <a:lnTo>
                        <a:pt x="291" y="683"/>
                      </a:lnTo>
                      <a:lnTo>
                        <a:pt x="306" y="689"/>
                      </a:lnTo>
                      <a:lnTo>
                        <a:pt x="336" y="695"/>
                      </a:lnTo>
                      <a:lnTo>
                        <a:pt x="366" y="695"/>
                      </a:lnTo>
                      <a:lnTo>
                        <a:pt x="405" y="702"/>
                      </a:lnTo>
                      <a:lnTo>
                        <a:pt x="390" y="715"/>
                      </a:lnTo>
                      <a:lnTo>
                        <a:pt x="431" y="742"/>
                      </a:lnTo>
                      <a:lnTo>
                        <a:pt x="381" y="723"/>
                      </a:lnTo>
                      <a:lnTo>
                        <a:pt x="356" y="723"/>
                      </a:lnTo>
                      <a:lnTo>
                        <a:pt x="347" y="735"/>
                      </a:lnTo>
                      <a:lnTo>
                        <a:pt x="287" y="723"/>
                      </a:lnTo>
                      <a:lnTo>
                        <a:pt x="232" y="798"/>
                      </a:lnTo>
                      <a:lnTo>
                        <a:pt x="154" y="902"/>
                      </a:lnTo>
                      <a:lnTo>
                        <a:pt x="69" y="1006"/>
                      </a:lnTo>
                      <a:lnTo>
                        <a:pt x="88" y="1006"/>
                      </a:lnTo>
                      <a:lnTo>
                        <a:pt x="281" y="1019"/>
                      </a:lnTo>
                      <a:lnTo>
                        <a:pt x="306" y="1012"/>
                      </a:lnTo>
                      <a:lnTo>
                        <a:pt x="351" y="1019"/>
                      </a:lnTo>
                      <a:lnTo>
                        <a:pt x="470" y="980"/>
                      </a:lnTo>
                      <a:lnTo>
                        <a:pt x="311" y="1044"/>
                      </a:lnTo>
                      <a:lnTo>
                        <a:pt x="242" y="1051"/>
                      </a:lnTo>
                      <a:lnTo>
                        <a:pt x="197" y="1025"/>
                      </a:lnTo>
                      <a:lnTo>
                        <a:pt x="178" y="1037"/>
                      </a:lnTo>
                      <a:lnTo>
                        <a:pt x="88" y="1037"/>
                      </a:lnTo>
                      <a:lnTo>
                        <a:pt x="45" y="1051"/>
                      </a:lnTo>
                      <a:lnTo>
                        <a:pt x="0" y="929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>
                <a:off x="2924" y="2827"/>
                <a:ext cx="754" cy="684"/>
              </a:xfrm>
              <a:custGeom>
                <a:avLst/>
                <a:gdLst/>
                <a:ahLst/>
                <a:cxnLst>
                  <a:cxn ang="0">
                    <a:pos x="445" y="530"/>
                  </a:cxn>
                  <a:cxn ang="0">
                    <a:pos x="461" y="318"/>
                  </a:cxn>
                  <a:cxn ang="0">
                    <a:pos x="598" y="241"/>
                  </a:cxn>
                  <a:cxn ang="0">
                    <a:pos x="569" y="256"/>
                  </a:cxn>
                  <a:cxn ang="0">
                    <a:pos x="477" y="318"/>
                  </a:cxn>
                  <a:cxn ang="0">
                    <a:pos x="522" y="226"/>
                  </a:cxn>
                  <a:cxn ang="0">
                    <a:pos x="645" y="180"/>
                  </a:cxn>
                  <a:cxn ang="0">
                    <a:pos x="692" y="151"/>
                  </a:cxn>
                  <a:cxn ang="0">
                    <a:pos x="661" y="151"/>
                  </a:cxn>
                  <a:cxn ang="0">
                    <a:pos x="598" y="151"/>
                  </a:cxn>
                  <a:cxn ang="0">
                    <a:pos x="706" y="121"/>
                  </a:cxn>
                  <a:cxn ang="0">
                    <a:pos x="721" y="44"/>
                  </a:cxn>
                  <a:cxn ang="0">
                    <a:pos x="645" y="44"/>
                  </a:cxn>
                  <a:cxn ang="0">
                    <a:pos x="614" y="90"/>
                  </a:cxn>
                  <a:cxn ang="0">
                    <a:pos x="553" y="121"/>
                  </a:cxn>
                  <a:cxn ang="0">
                    <a:pos x="477" y="180"/>
                  </a:cxn>
                  <a:cxn ang="0">
                    <a:pos x="445" y="151"/>
                  </a:cxn>
                  <a:cxn ang="0">
                    <a:pos x="506" y="121"/>
                  </a:cxn>
                  <a:cxn ang="0">
                    <a:pos x="553" y="61"/>
                  </a:cxn>
                  <a:cxn ang="0">
                    <a:pos x="506" y="61"/>
                  </a:cxn>
                  <a:cxn ang="0">
                    <a:pos x="491" y="61"/>
                  </a:cxn>
                  <a:cxn ang="0">
                    <a:pos x="506" y="0"/>
                  </a:cxn>
                  <a:cxn ang="0">
                    <a:pos x="477" y="44"/>
                  </a:cxn>
                  <a:cxn ang="0">
                    <a:pos x="430" y="44"/>
                  </a:cxn>
                  <a:cxn ang="0">
                    <a:pos x="383" y="44"/>
                  </a:cxn>
                  <a:cxn ang="0">
                    <a:pos x="399" y="90"/>
                  </a:cxn>
                  <a:cxn ang="0">
                    <a:pos x="399" y="136"/>
                  </a:cxn>
                  <a:cxn ang="0">
                    <a:pos x="369" y="151"/>
                  </a:cxn>
                  <a:cxn ang="0">
                    <a:pos x="230" y="136"/>
                  </a:cxn>
                  <a:cxn ang="0">
                    <a:pos x="184" y="105"/>
                  </a:cxn>
                  <a:cxn ang="0">
                    <a:pos x="123" y="75"/>
                  </a:cxn>
                  <a:cxn ang="0">
                    <a:pos x="47" y="61"/>
                  </a:cxn>
                  <a:cxn ang="0">
                    <a:pos x="123" y="121"/>
                  </a:cxn>
                  <a:cxn ang="0">
                    <a:pos x="61" y="136"/>
                  </a:cxn>
                  <a:cxn ang="0">
                    <a:pos x="123" y="165"/>
                  </a:cxn>
                  <a:cxn ang="0">
                    <a:pos x="230" y="211"/>
                  </a:cxn>
                  <a:cxn ang="0">
                    <a:pos x="369" y="318"/>
                  </a:cxn>
                  <a:cxn ang="0">
                    <a:pos x="184" y="196"/>
                  </a:cxn>
                  <a:cxn ang="0">
                    <a:pos x="199" y="241"/>
                  </a:cxn>
                  <a:cxn ang="0">
                    <a:pos x="262" y="287"/>
                  </a:cxn>
                  <a:cxn ang="0">
                    <a:pos x="399" y="545"/>
                  </a:cxn>
                  <a:cxn ang="0">
                    <a:pos x="445" y="605"/>
                  </a:cxn>
                  <a:cxn ang="0">
                    <a:pos x="517" y="579"/>
                  </a:cxn>
                </a:cxnLst>
                <a:rect l="0" t="0" r="r" b="b"/>
                <a:pathLst>
                  <a:path w="754" h="684">
                    <a:moveTo>
                      <a:pt x="517" y="579"/>
                    </a:moveTo>
                    <a:lnTo>
                      <a:pt x="461" y="545"/>
                    </a:lnTo>
                    <a:lnTo>
                      <a:pt x="445" y="530"/>
                    </a:lnTo>
                    <a:lnTo>
                      <a:pt x="430" y="515"/>
                    </a:lnTo>
                    <a:lnTo>
                      <a:pt x="369" y="348"/>
                    </a:lnTo>
                    <a:lnTo>
                      <a:pt x="461" y="318"/>
                    </a:lnTo>
                    <a:lnTo>
                      <a:pt x="553" y="287"/>
                    </a:lnTo>
                    <a:lnTo>
                      <a:pt x="614" y="256"/>
                    </a:lnTo>
                    <a:lnTo>
                      <a:pt x="598" y="241"/>
                    </a:lnTo>
                    <a:lnTo>
                      <a:pt x="584" y="272"/>
                    </a:lnTo>
                    <a:lnTo>
                      <a:pt x="569" y="241"/>
                    </a:lnTo>
                    <a:lnTo>
                      <a:pt x="569" y="256"/>
                    </a:lnTo>
                    <a:lnTo>
                      <a:pt x="553" y="226"/>
                    </a:lnTo>
                    <a:lnTo>
                      <a:pt x="538" y="272"/>
                    </a:lnTo>
                    <a:lnTo>
                      <a:pt x="477" y="318"/>
                    </a:lnTo>
                    <a:lnTo>
                      <a:pt x="383" y="301"/>
                    </a:lnTo>
                    <a:lnTo>
                      <a:pt x="430" y="256"/>
                    </a:lnTo>
                    <a:lnTo>
                      <a:pt x="522" y="226"/>
                    </a:lnTo>
                    <a:lnTo>
                      <a:pt x="553" y="196"/>
                    </a:lnTo>
                    <a:lnTo>
                      <a:pt x="598" y="211"/>
                    </a:lnTo>
                    <a:lnTo>
                      <a:pt x="645" y="180"/>
                    </a:lnTo>
                    <a:lnTo>
                      <a:pt x="721" y="165"/>
                    </a:lnTo>
                    <a:lnTo>
                      <a:pt x="737" y="151"/>
                    </a:lnTo>
                    <a:lnTo>
                      <a:pt x="692" y="151"/>
                    </a:lnTo>
                    <a:lnTo>
                      <a:pt x="676" y="151"/>
                    </a:lnTo>
                    <a:lnTo>
                      <a:pt x="676" y="136"/>
                    </a:lnTo>
                    <a:lnTo>
                      <a:pt x="661" y="151"/>
                    </a:lnTo>
                    <a:lnTo>
                      <a:pt x="630" y="136"/>
                    </a:lnTo>
                    <a:lnTo>
                      <a:pt x="614" y="165"/>
                    </a:lnTo>
                    <a:lnTo>
                      <a:pt x="598" y="151"/>
                    </a:lnTo>
                    <a:lnTo>
                      <a:pt x="630" y="151"/>
                    </a:lnTo>
                    <a:lnTo>
                      <a:pt x="630" y="121"/>
                    </a:lnTo>
                    <a:lnTo>
                      <a:pt x="706" y="121"/>
                    </a:lnTo>
                    <a:lnTo>
                      <a:pt x="676" y="105"/>
                    </a:lnTo>
                    <a:lnTo>
                      <a:pt x="753" y="61"/>
                    </a:lnTo>
                    <a:lnTo>
                      <a:pt x="721" y="44"/>
                    </a:lnTo>
                    <a:lnTo>
                      <a:pt x="706" y="61"/>
                    </a:lnTo>
                    <a:lnTo>
                      <a:pt x="676" y="30"/>
                    </a:lnTo>
                    <a:lnTo>
                      <a:pt x="645" y="44"/>
                    </a:lnTo>
                    <a:lnTo>
                      <a:pt x="661" y="61"/>
                    </a:lnTo>
                    <a:lnTo>
                      <a:pt x="630" y="61"/>
                    </a:lnTo>
                    <a:lnTo>
                      <a:pt x="614" y="90"/>
                    </a:lnTo>
                    <a:lnTo>
                      <a:pt x="598" y="90"/>
                    </a:lnTo>
                    <a:lnTo>
                      <a:pt x="569" y="121"/>
                    </a:lnTo>
                    <a:lnTo>
                      <a:pt x="553" y="121"/>
                    </a:lnTo>
                    <a:lnTo>
                      <a:pt x="538" y="136"/>
                    </a:lnTo>
                    <a:lnTo>
                      <a:pt x="506" y="151"/>
                    </a:lnTo>
                    <a:lnTo>
                      <a:pt x="477" y="180"/>
                    </a:lnTo>
                    <a:lnTo>
                      <a:pt x="445" y="180"/>
                    </a:lnTo>
                    <a:lnTo>
                      <a:pt x="430" y="196"/>
                    </a:lnTo>
                    <a:lnTo>
                      <a:pt x="445" y="151"/>
                    </a:lnTo>
                    <a:lnTo>
                      <a:pt x="477" y="151"/>
                    </a:lnTo>
                    <a:lnTo>
                      <a:pt x="477" y="121"/>
                    </a:lnTo>
                    <a:lnTo>
                      <a:pt x="506" y="121"/>
                    </a:lnTo>
                    <a:lnTo>
                      <a:pt x="522" y="90"/>
                    </a:lnTo>
                    <a:lnTo>
                      <a:pt x="614" y="61"/>
                    </a:lnTo>
                    <a:lnTo>
                      <a:pt x="553" y="61"/>
                    </a:lnTo>
                    <a:lnTo>
                      <a:pt x="569" y="44"/>
                    </a:lnTo>
                    <a:lnTo>
                      <a:pt x="522" y="61"/>
                    </a:lnTo>
                    <a:lnTo>
                      <a:pt x="506" y="61"/>
                    </a:lnTo>
                    <a:lnTo>
                      <a:pt x="477" y="90"/>
                    </a:lnTo>
                    <a:lnTo>
                      <a:pt x="477" y="75"/>
                    </a:lnTo>
                    <a:lnTo>
                      <a:pt x="491" y="61"/>
                    </a:lnTo>
                    <a:lnTo>
                      <a:pt x="491" y="44"/>
                    </a:lnTo>
                    <a:lnTo>
                      <a:pt x="522" y="15"/>
                    </a:lnTo>
                    <a:lnTo>
                      <a:pt x="506" y="0"/>
                    </a:lnTo>
                    <a:lnTo>
                      <a:pt x="491" y="0"/>
                    </a:lnTo>
                    <a:lnTo>
                      <a:pt x="461" y="30"/>
                    </a:lnTo>
                    <a:lnTo>
                      <a:pt x="477" y="44"/>
                    </a:lnTo>
                    <a:lnTo>
                      <a:pt x="445" y="44"/>
                    </a:lnTo>
                    <a:lnTo>
                      <a:pt x="399" y="30"/>
                    </a:lnTo>
                    <a:lnTo>
                      <a:pt x="430" y="44"/>
                    </a:lnTo>
                    <a:lnTo>
                      <a:pt x="399" y="61"/>
                    </a:lnTo>
                    <a:lnTo>
                      <a:pt x="383" y="30"/>
                    </a:lnTo>
                    <a:lnTo>
                      <a:pt x="383" y="44"/>
                    </a:lnTo>
                    <a:lnTo>
                      <a:pt x="369" y="30"/>
                    </a:lnTo>
                    <a:lnTo>
                      <a:pt x="383" y="90"/>
                    </a:lnTo>
                    <a:lnTo>
                      <a:pt x="399" y="90"/>
                    </a:lnTo>
                    <a:lnTo>
                      <a:pt x="414" y="136"/>
                    </a:lnTo>
                    <a:lnTo>
                      <a:pt x="414" y="151"/>
                    </a:lnTo>
                    <a:lnTo>
                      <a:pt x="399" y="136"/>
                    </a:lnTo>
                    <a:lnTo>
                      <a:pt x="369" y="136"/>
                    </a:lnTo>
                    <a:lnTo>
                      <a:pt x="383" y="151"/>
                    </a:lnTo>
                    <a:lnTo>
                      <a:pt x="369" y="151"/>
                    </a:lnTo>
                    <a:lnTo>
                      <a:pt x="338" y="165"/>
                    </a:lnTo>
                    <a:lnTo>
                      <a:pt x="246" y="136"/>
                    </a:lnTo>
                    <a:lnTo>
                      <a:pt x="230" y="136"/>
                    </a:lnTo>
                    <a:lnTo>
                      <a:pt x="215" y="136"/>
                    </a:lnTo>
                    <a:lnTo>
                      <a:pt x="215" y="105"/>
                    </a:lnTo>
                    <a:lnTo>
                      <a:pt x="184" y="105"/>
                    </a:lnTo>
                    <a:lnTo>
                      <a:pt x="184" y="90"/>
                    </a:lnTo>
                    <a:lnTo>
                      <a:pt x="154" y="105"/>
                    </a:lnTo>
                    <a:lnTo>
                      <a:pt x="123" y="75"/>
                    </a:lnTo>
                    <a:lnTo>
                      <a:pt x="108" y="61"/>
                    </a:lnTo>
                    <a:lnTo>
                      <a:pt x="76" y="44"/>
                    </a:lnTo>
                    <a:lnTo>
                      <a:pt x="47" y="61"/>
                    </a:lnTo>
                    <a:lnTo>
                      <a:pt x="15" y="44"/>
                    </a:lnTo>
                    <a:lnTo>
                      <a:pt x="0" y="75"/>
                    </a:lnTo>
                    <a:lnTo>
                      <a:pt x="123" y="121"/>
                    </a:lnTo>
                    <a:lnTo>
                      <a:pt x="76" y="121"/>
                    </a:lnTo>
                    <a:lnTo>
                      <a:pt x="15" y="105"/>
                    </a:lnTo>
                    <a:lnTo>
                      <a:pt x="61" y="136"/>
                    </a:lnTo>
                    <a:lnTo>
                      <a:pt x="47" y="151"/>
                    </a:lnTo>
                    <a:lnTo>
                      <a:pt x="92" y="180"/>
                    </a:lnTo>
                    <a:lnTo>
                      <a:pt x="123" y="165"/>
                    </a:lnTo>
                    <a:lnTo>
                      <a:pt x="123" y="180"/>
                    </a:lnTo>
                    <a:lnTo>
                      <a:pt x="215" y="165"/>
                    </a:lnTo>
                    <a:lnTo>
                      <a:pt x="230" y="211"/>
                    </a:lnTo>
                    <a:lnTo>
                      <a:pt x="246" y="241"/>
                    </a:lnTo>
                    <a:lnTo>
                      <a:pt x="369" y="287"/>
                    </a:lnTo>
                    <a:lnTo>
                      <a:pt x="369" y="318"/>
                    </a:lnTo>
                    <a:lnTo>
                      <a:pt x="262" y="256"/>
                    </a:lnTo>
                    <a:lnTo>
                      <a:pt x="230" y="256"/>
                    </a:lnTo>
                    <a:lnTo>
                      <a:pt x="184" y="196"/>
                    </a:lnTo>
                    <a:lnTo>
                      <a:pt x="108" y="180"/>
                    </a:lnTo>
                    <a:lnTo>
                      <a:pt x="154" y="211"/>
                    </a:lnTo>
                    <a:lnTo>
                      <a:pt x="199" y="241"/>
                    </a:lnTo>
                    <a:lnTo>
                      <a:pt x="184" y="226"/>
                    </a:lnTo>
                    <a:lnTo>
                      <a:pt x="215" y="272"/>
                    </a:lnTo>
                    <a:lnTo>
                      <a:pt x="262" y="287"/>
                    </a:lnTo>
                    <a:lnTo>
                      <a:pt x="307" y="318"/>
                    </a:lnTo>
                    <a:lnTo>
                      <a:pt x="414" y="530"/>
                    </a:lnTo>
                    <a:lnTo>
                      <a:pt x="399" y="545"/>
                    </a:lnTo>
                    <a:lnTo>
                      <a:pt x="430" y="559"/>
                    </a:lnTo>
                    <a:lnTo>
                      <a:pt x="416" y="570"/>
                    </a:lnTo>
                    <a:lnTo>
                      <a:pt x="445" y="605"/>
                    </a:lnTo>
                    <a:lnTo>
                      <a:pt x="461" y="620"/>
                    </a:lnTo>
                    <a:lnTo>
                      <a:pt x="477" y="683"/>
                    </a:lnTo>
                    <a:lnTo>
                      <a:pt x="517" y="579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>
                <a:off x="1208" y="3083"/>
                <a:ext cx="4563" cy="1115"/>
              </a:xfrm>
              <a:custGeom>
                <a:avLst/>
                <a:gdLst/>
                <a:ahLst/>
                <a:cxnLst>
                  <a:cxn ang="0">
                    <a:pos x="4490" y="0"/>
                  </a:cxn>
                  <a:cxn ang="0">
                    <a:pos x="4292" y="93"/>
                  </a:cxn>
                  <a:cxn ang="0">
                    <a:pos x="4049" y="93"/>
                  </a:cxn>
                  <a:cxn ang="0">
                    <a:pos x="3697" y="14"/>
                  </a:cxn>
                  <a:cxn ang="0">
                    <a:pos x="3520" y="14"/>
                  </a:cxn>
                  <a:cxn ang="0">
                    <a:pos x="3410" y="78"/>
                  </a:cxn>
                  <a:cxn ang="0">
                    <a:pos x="3211" y="7"/>
                  </a:cxn>
                  <a:cxn ang="0">
                    <a:pos x="3078" y="72"/>
                  </a:cxn>
                  <a:cxn ang="0">
                    <a:pos x="2969" y="101"/>
                  </a:cxn>
                  <a:cxn ang="0">
                    <a:pos x="2814" y="42"/>
                  </a:cxn>
                  <a:cxn ang="0">
                    <a:pos x="2726" y="150"/>
                  </a:cxn>
                  <a:cxn ang="0">
                    <a:pos x="2602" y="194"/>
                  </a:cxn>
                  <a:cxn ang="0">
                    <a:pos x="2461" y="128"/>
                  </a:cxn>
                  <a:cxn ang="0">
                    <a:pos x="2263" y="116"/>
                  </a:cxn>
                  <a:cxn ang="0">
                    <a:pos x="2197" y="93"/>
                  </a:cxn>
                  <a:cxn ang="0">
                    <a:pos x="2088" y="121"/>
                  </a:cxn>
                  <a:cxn ang="0">
                    <a:pos x="1887" y="201"/>
                  </a:cxn>
                  <a:cxn ang="0">
                    <a:pos x="1735" y="273"/>
                  </a:cxn>
                  <a:cxn ang="0">
                    <a:pos x="1647" y="351"/>
                  </a:cxn>
                  <a:cxn ang="0">
                    <a:pos x="1579" y="366"/>
                  </a:cxn>
                  <a:cxn ang="0">
                    <a:pos x="1579" y="437"/>
                  </a:cxn>
                  <a:cxn ang="0">
                    <a:pos x="1404" y="496"/>
                  </a:cxn>
                  <a:cxn ang="0">
                    <a:pos x="1248" y="516"/>
                  </a:cxn>
                  <a:cxn ang="0">
                    <a:pos x="1269" y="561"/>
                  </a:cxn>
                  <a:cxn ang="0">
                    <a:pos x="1204" y="740"/>
                  </a:cxn>
                  <a:cxn ang="0">
                    <a:pos x="985" y="834"/>
                  </a:cxn>
                  <a:cxn ang="0">
                    <a:pos x="0" y="986"/>
                  </a:cxn>
                  <a:cxn ang="0">
                    <a:pos x="1072" y="1005"/>
                  </a:cxn>
                  <a:cxn ang="0">
                    <a:pos x="1116" y="956"/>
                  </a:cxn>
                  <a:cxn ang="0">
                    <a:pos x="1293" y="985"/>
                  </a:cxn>
                  <a:cxn ang="0">
                    <a:pos x="1915" y="1012"/>
                  </a:cxn>
                  <a:cxn ang="0">
                    <a:pos x="1452" y="1077"/>
                  </a:cxn>
                  <a:cxn ang="0">
                    <a:pos x="1739" y="1092"/>
                  </a:cxn>
                  <a:cxn ang="0">
                    <a:pos x="2802" y="1112"/>
                  </a:cxn>
                  <a:cxn ang="0">
                    <a:pos x="3373" y="1082"/>
                  </a:cxn>
                  <a:cxn ang="0">
                    <a:pos x="4562" y="1055"/>
                  </a:cxn>
                  <a:cxn ang="0">
                    <a:pos x="4315" y="1005"/>
                  </a:cxn>
                  <a:cxn ang="0">
                    <a:pos x="4562" y="948"/>
                  </a:cxn>
                </a:cxnLst>
                <a:rect l="0" t="0" r="r" b="b"/>
                <a:pathLst>
                  <a:path w="4563" h="1115">
                    <a:moveTo>
                      <a:pt x="4562" y="74"/>
                    </a:moveTo>
                    <a:lnTo>
                      <a:pt x="4490" y="0"/>
                    </a:lnTo>
                    <a:lnTo>
                      <a:pt x="4380" y="21"/>
                    </a:lnTo>
                    <a:lnTo>
                      <a:pt x="4292" y="93"/>
                    </a:lnTo>
                    <a:lnTo>
                      <a:pt x="4159" y="64"/>
                    </a:lnTo>
                    <a:lnTo>
                      <a:pt x="4049" y="93"/>
                    </a:lnTo>
                    <a:lnTo>
                      <a:pt x="3806" y="36"/>
                    </a:lnTo>
                    <a:lnTo>
                      <a:pt x="3697" y="14"/>
                    </a:lnTo>
                    <a:lnTo>
                      <a:pt x="3608" y="42"/>
                    </a:lnTo>
                    <a:lnTo>
                      <a:pt x="3520" y="14"/>
                    </a:lnTo>
                    <a:lnTo>
                      <a:pt x="3454" y="0"/>
                    </a:lnTo>
                    <a:lnTo>
                      <a:pt x="3410" y="78"/>
                    </a:lnTo>
                    <a:lnTo>
                      <a:pt x="3278" y="49"/>
                    </a:lnTo>
                    <a:lnTo>
                      <a:pt x="3211" y="7"/>
                    </a:lnTo>
                    <a:lnTo>
                      <a:pt x="3078" y="21"/>
                    </a:lnTo>
                    <a:lnTo>
                      <a:pt x="3078" y="72"/>
                    </a:lnTo>
                    <a:lnTo>
                      <a:pt x="3078" y="128"/>
                    </a:lnTo>
                    <a:lnTo>
                      <a:pt x="2969" y="101"/>
                    </a:lnTo>
                    <a:lnTo>
                      <a:pt x="2881" y="21"/>
                    </a:lnTo>
                    <a:lnTo>
                      <a:pt x="2814" y="42"/>
                    </a:lnTo>
                    <a:lnTo>
                      <a:pt x="2838" y="101"/>
                    </a:lnTo>
                    <a:lnTo>
                      <a:pt x="2726" y="150"/>
                    </a:lnTo>
                    <a:lnTo>
                      <a:pt x="2673" y="201"/>
                    </a:lnTo>
                    <a:lnTo>
                      <a:pt x="2602" y="194"/>
                    </a:lnTo>
                    <a:lnTo>
                      <a:pt x="2531" y="186"/>
                    </a:lnTo>
                    <a:lnTo>
                      <a:pt x="2461" y="128"/>
                    </a:lnTo>
                    <a:lnTo>
                      <a:pt x="2329" y="86"/>
                    </a:lnTo>
                    <a:lnTo>
                      <a:pt x="2263" y="116"/>
                    </a:lnTo>
                    <a:lnTo>
                      <a:pt x="2220" y="128"/>
                    </a:lnTo>
                    <a:lnTo>
                      <a:pt x="2197" y="93"/>
                    </a:lnTo>
                    <a:lnTo>
                      <a:pt x="2110" y="93"/>
                    </a:lnTo>
                    <a:lnTo>
                      <a:pt x="2088" y="121"/>
                    </a:lnTo>
                    <a:lnTo>
                      <a:pt x="2175" y="194"/>
                    </a:lnTo>
                    <a:lnTo>
                      <a:pt x="1887" y="201"/>
                    </a:lnTo>
                    <a:lnTo>
                      <a:pt x="1822" y="209"/>
                    </a:lnTo>
                    <a:lnTo>
                      <a:pt x="1735" y="273"/>
                    </a:lnTo>
                    <a:lnTo>
                      <a:pt x="1712" y="317"/>
                    </a:lnTo>
                    <a:lnTo>
                      <a:pt x="1647" y="351"/>
                    </a:lnTo>
                    <a:lnTo>
                      <a:pt x="1602" y="338"/>
                    </a:lnTo>
                    <a:lnTo>
                      <a:pt x="1579" y="366"/>
                    </a:lnTo>
                    <a:lnTo>
                      <a:pt x="1556" y="402"/>
                    </a:lnTo>
                    <a:lnTo>
                      <a:pt x="1579" y="437"/>
                    </a:lnTo>
                    <a:lnTo>
                      <a:pt x="1491" y="516"/>
                    </a:lnTo>
                    <a:lnTo>
                      <a:pt x="1404" y="496"/>
                    </a:lnTo>
                    <a:lnTo>
                      <a:pt x="1269" y="481"/>
                    </a:lnTo>
                    <a:lnTo>
                      <a:pt x="1248" y="516"/>
                    </a:lnTo>
                    <a:lnTo>
                      <a:pt x="1226" y="545"/>
                    </a:lnTo>
                    <a:lnTo>
                      <a:pt x="1269" y="561"/>
                    </a:lnTo>
                    <a:lnTo>
                      <a:pt x="1293" y="646"/>
                    </a:lnTo>
                    <a:lnTo>
                      <a:pt x="1204" y="740"/>
                    </a:lnTo>
                    <a:lnTo>
                      <a:pt x="1116" y="834"/>
                    </a:lnTo>
                    <a:lnTo>
                      <a:pt x="985" y="834"/>
                    </a:lnTo>
                    <a:lnTo>
                      <a:pt x="692" y="919"/>
                    </a:lnTo>
                    <a:lnTo>
                      <a:pt x="0" y="986"/>
                    </a:lnTo>
                    <a:lnTo>
                      <a:pt x="841" y="1017"/>
                    </a:lnTo>
                    <a:lnTo>
                      <a:pt x="1072" y="1005"/>
                    </a:lnTo>
                    <a:lnTo>
                      <a:pt x="963" y="977"/>
                    </a:lnTo>
                    <a:lnTo>
                      <a:pt x="1116" y="956"/>
                    </a:lnTo>
                    <a:lnTo>
                      <a:pt x="1360" y="963"/>
                    </a:lnTo>
                    <a:lnTo>
                      <a:pt x="1293" y="985"/>
                    </a:lnTo>
                    <a:lnTo>
                      <a:pt x="1688" y="997"/>
                    </a:lnTo>
                    <a:lnTo>
                      <a:pt x="1915" y="1012"/>
                    </a:lnTo>
                    <a:lnTo>
                      <a:pt x="1695" y="1049"/>
                    </a:lnTo>
                    <a:lnTo>
                      <a:pt x="1452" y="1077"/>
                    </a:lnTo>
                    <a:lnTo>
                      <a:pt x="1298" y="1098"/>
                    </a:lnTo>
                    <a:lnTo>
                      <a:pt x="1739" y="1092"/>
                    </a:lnTo>
                    <a:lnTo>
                      <a:pt x="2333" y="1114"/>
                    </a:lnTo>
                    <a:lnTo>
                      <a:pt x="2802" y="1112"/>
                    </a:lnTo>
                    <a:lnTo>
                      <a:pt x="3117" y="1086"/>
                    </a:lnTo>
                    <a:lnTo>
                      <a:pt x="3373" y="1082"/>
                    </a:lnTo>
                    <a:lnTo>
                      <a:pt x="4027" y="1092"/>
                    </a:lnTo>
                    <a:lnTo>
                      <a:pt x="4562" y="1055"/>
                    </a:lnTo>
                    <a:lnTo>
                      <a:pt x="4562" y="1003"/>
                    </a:lnTo>
                    <a:lnTo>
                      <a:pt x="4315" y="1005"/>
                    </a:lnTo>
                    <a:lnTo>
                      <a:pt x="4116" y="963"/>
                    </a:lnTo>
                    <a:lnTo>
                      <a:pt x="4562" y="948"/>
                    </a:lnTo>
                    <a:lnTo>
                      <a:pt x="4562" y="74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505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6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0126C2-E4BA-4125-8A2A-299227243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ED231-4FE9-4B21-831A-447977938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8281A-3439-44CA-9A4C-93D963734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4DAF8-FB34-4539-BB12-6A4949321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023FB-C15B-4C29-8C3C-0FE7F6041E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C2B8-9F3B-4ECF-AF06-7D180F329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9D30B-940A-4B4D-B9C6-2E38C8D4D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E8454-B26D-46D1-89E9-A97DAAE4C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1EC5B-E701-402F-945C-0F5800A87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EEBA5-86CE-4459-BA2B-8D1A9E604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A8D78-E78B-46B3-A3D5-CC9BB10C8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0" y="2895600"/>
            <a:ext cx="9161463" cy="3960813"/>
            <a:chOff x="0" y="1824"/>
            <a:chExt cx="5771" cy="249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2680" y="1824"/>
              <a:ext cx="3091" cy="2422"/>
              <a:chOff x="2680" y="1824"/>
              <a:chExt cx="3091" cy="242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4106" y="1824"/>
                <a:ext cx="1665" cy="1700"/>
                <a:chOff x="4106" y="1824"/>
                <a:chExt cx="1665" cy="1700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106" y="1826"/>
                  <a:ext cx="942" cy="760"/>
                </a:xfrm>
                <a:custGeom>
                  <a:avLst/>
                  <a:gdLst/>
                  <a:ahLst/>
                  <a:cxnLst>
                    <a:cxn ang="0">
                      <a:pos x="618" y="605"/>
                    </a:cxn>
                    <a:cxn ang="0">
                      <a:pos x="699" y="478"/>
                    </a:cxn>
                    <a:cxn ang="0">
                      <a:pos x="739" y="478"/>
                    </a:cxn>
                    <a:cxn ang="0">
                      <a:pos x="719" y="583"/>
                    </a:cxn>
                    <a:cxn ang="0">
                      <a:pos x="759" y="552"/>
                    </a:cxn>
                    <a:cxn ang="0">
                      <a:pos x="776" y="517"/>
                    </a:cxn>
                    <a:cxn ang="0">
                      <a:pos x="797" y="487"/>
                    </a:cxn>
                    <a:cxn ang="0">
                      <a:pos x="867" y="523"/>
                    </a:cxn>
                    <a:cxn ang="0">
                      <a:pos x="880" y="461"/>
                    </a:cxn>
                    <a:cxn ang="0">
                      <a:pos x="820" y="431"/>
                    </a:cxn>
                    <a:cxn ang="0">
                      <a:pos x="769" y="412"/>
                    </a:cxn>
                    <a:cxn ang="0">
                      <a:pos x="789" y="347"/>
                    </a:cxn>
                    <a:cxn ang="0">
                      <a:pos x="776" y="302"/>
                    </a:cxn>
                    <a:cxn ang="0">
                      <a:pos x="941" y="110"/>
                    </a:cxn>
                    <a:cxn ang="0">
                      <a:pos x="417" y="110"/>
                    </a:cxn>
                    <a:cxn ang="0">
                      <a:pos x="343" y="114"/>
                    </a:cxn>
                    <a:cxn ang="0">
                      <a:pos x="261" y="136"/>
                    </a:cxn>
                    <a:cxn ang="0">
                      <a:pos x="245" y="136"/>
                    </a:cxn>
                    <a:cxn ang="0">
                      <a:pos x="161" y="180"/>
                    </a:cxn>
                    <a:cxn ang="0">
                      <a:pos x="235" y="193"/>
                    </a:cxn>
                    <a:cxn ang="0">
                      <a:pos x="261" y="210"/>
                    </a:cxn>
                    <a:cxn ang="0">
                      <a:pos x="275" y="220"/>
                    </a:cxn>
                    <a:cxn ang="0">
                      <a:pos x="127" y="259"/>
                    </a:cxn>
                    <a:cxn ang="0">
                      <a:pos x="97" y="312"/>
                    </a:cxn>
                    <a:cxn ang="0">
                      <a:pos x="204" y="285"/>
                    </a:cxn>
                    <a:cxn ang="0">
                      <a:pos x="151" y="338"/>
                    </a:cxn>
                    <a:cxn ang="0">
                      <a:pos x="84" y="347"/>
                    </a:cxn>
                    <a:cxn ang="0">
                      <a:pos x="13" y="382"/>
                    </a:cxn>
                    <a:cxn ang="0">
                      <a:pos x="87" y="421"/>
                    </a:cxn>
                    <a:cxn ang="0">
                      <a:pos x="134" y="431"/>
                    </a:cxn>
                    <a:cxn ang="0">
                      <a:pos x="44" y="478"/>
                    </a:cxn>
                    <a:cxn ang="0">
                      <a:pos x="0" y="504"/>
                    </a:cxn>
                    <a:cxn ang="0">
                      <a:pos x="63" y="523"/>
                    </a:cxn>
                    <a:cxn ang="0">
                      <a:pos x="134" y="500"/>
                    </a:cxn>
                    <a:cxn ang="0">
                      <a:pos x="130" y="527"/>
                    </a:cxn>
                    <a:cxn ang="0">
                      <a:pos x="187" y="540"/>
                    </a:cxn>
                    <a:cxn ang="0">
                      <a:pos x="187" y="474"/>
                    </a:cxn>
                    <a:cxn ang="0">
                      <a:pos x="285" y="469"/>
                    </a:cxn>
                    <a:cxn ang="0">
                      <a:pos x="272" y="548"/>
                    </a:cxn>
                    <a:cxn ang="0">
                      <a:pos x="316" y="527"/>
                    </a:cxn>
                    <a:cxn ang="0">
                      <a:pos x="389" y="496"/>
                    </a:cxn>
                    <a:cxn ang="0">
                      <a:pos x="419" y="575"/>
                    </a:cxn>
                    <a:cxn ang="0">
                      <a:pos x="523" y="583"/>
                    </a:cxn>
                    <a:cxn ang="0">
                      <a:pos x="517" y="605"/>
                    </a:cxn>
                    <a:cxn ang="0">
                      <a:pos x="467" y="618"/>
                    </a:cxn>
                    <a:cxn ang="0">
                      <a:pos x="353" y="650"/>
                    </a:cxn>
                    <a:cxn ang="0">
                      <a:pos x="484" y="640"/>
                    </a:cxn>
                    <a:cxn ang="0">
                      <a:pos x="426" y="671"/>
                    </a:cxn>
                    <a:cxn ang="0">
                      <a:pos x="440" y="684"/>
                    </a:cxn>
                    <a:cxn ang="0">
                      <a:pos x="517" y="715"/>
                    </a:cxn>
                    <a:cxn ang="0">
                      <a:pos x="662" y="724"/>
                    </a:cxn>
                    <a:cxn ang="0">
                      <a:pos x="578" y="741"/>
                    </a:cxn>
                  </a:cxnLst>
                  <a:rect l="0" t="0" r="r" b="b"/>
                  <a:pathLst>
                    <a:path w="942" h="760">
                      <a:moveTo>
                        <a:pt x="713" y="702"/>
                      </a:moveTo>
                      <a:lnTo>
                        <a:pt x="685" y="680"/>
                      </a:lnTo>
                      <a:lnTo>
                        <a:pt x="648" y="627"/>
                      </a:lnTo>
                      <a:lnTo>
                        <a:pt x="625" y="627"/>
                      </a:lnTo>
                      <a:lnTo>
                        <a:pt x="618" y="605"/>
                      </a:lnTo>
                      <a:lnTo>
                        <a:pt x="638" y="593"/>
                      </a:lnTo>
                      <a:lnTo>
                        <a:pt x="638" y="562"/>
                      </a:lnTo>
                      <a:lnTo>
                        <a:pt x="656" y="552"/>
                      </a:lnTo>
                      <a:lnTo>
                        <a:pt x="705" y="491"/>
                      </a:lnTo>
                      <a:lnTo>
                        <a:pt x="699" y="478"/>
                      </a:lnTo>
                      <a:lnTo>
                        <a:pt x="732" y="435"/>
                      </a:lnTo>
                      <a:lnTo>
                        <a:pt x="746" y="439"/>
                      </a:lnTo>
                      <a:lnTo>
                        <a:pt x="753" y="461"/>
                      </a:lnTo>
                      <a:lnTo>
                        <a:pt x="746" y="474"/>
                      </a:lnTo>
                      <a:lnTo>
                        <a:pt x="739" y="478"/>
                      </a:lnTo>
                      <a:lnTo>
                        <a:pt x="739" y="500"/>
                      </a:lnTo>
                      <a:lnTo>
                        <a:pt x="746" y="496"/>
                      </a:lnTo>
                      <a:lnTo>
                        <a:pt x="729" y="540"/>
                      </a:lnTo>
                      <a:lnTo>
                        <a:pt x="713" y="562"/>
                      </a:lnTo>
                      <a:lnTo>
                        <a:pt x="719" y="583"/>
                      </a:lnTo>
                      <a:lnTo>
                        <a:pt x="725" y="552"/>
                      </a:lnTo>
                      <a:lnTo>
                        <a:pt x="739" y="566"/>
                      </a:lnTo>
                      <a:lnTo>
                        <a:pt x="742" y="544"/>
                      </a:lnTo>
                      <a:lnTo>
                        <a:pt x="753" y="540"/>
                      </a:lnTo>
                      <a:lnTo>
                        <a:pt x="759" y="552"/>
                      </a:lnTo>
                      <a:lnTo>
                        <a:pt x="766" y="540"/>
                      </a:lnTo>
                      <a:lnTo>
                        <a:pt x="766" y="527"/>
                      </a:lnTo>
                      <a:lnTo>
                        <a:pt x="793" y="540"/>
                      </a:lnTo>
                      <a:lnTo>
                        <a:pt x="803" y="531"/>
                      </a:lnTo>
                      <a:lnTo>
                        <a:pt x="776" y="517"/>
                      </a:lnTo>
                      <a:lnTo>
                        <a:pt x="772" y="504"/>
                      </a:lnTo>
                      <a:lnTo>
                        <a:pt x="793" y="504"/>
                      </a:lnTo>
                      <a:lnTo>
                        <a:pt x="799" y="523"/>
                      </a:lnTo>
                      <a:lnTo>
                        <a:pt x="822" y="504"/>
                      </a:lnTo>
                      <a:lnTo>
                        <a:pt x="797" y="487"/>
                      </a:lnTo>
                      <a:lnTo>
                        <a:pt x="803" y="474"/>
                      </a:lnTo>
                      <a:lnTo>
                        <a:pt x="822" y="482"/>
                      </a:lnTo>
                      <a:lnTo>
                        <a:pt x="833" y="496"/>
                      </a:lnTo>
                      <a:lnTo>
                        <a:pt x="833" y="504"/>
                      </a:lnTo>
                      <a:lnTo>
                        <a:pt x="867" y="523"/>
                      </a:lnTo>
                      <a:lnTo>
                        <a:pt x="867" y="500"/>
                      </a:lnTo>
                      <a:lnTo>
                        <a:pt x="894" y="513"/>
                      </a:lnTo>
                      <a:lnTo>
                        <a:pt x="890" y="482"/>
                      </a:lnTo>
                      <a:lnTo>
                        <a:pt x="894" y="457"/>
                      </a:lnTo>
                      <a:lnTo>
                        <a:pt x="880" y="461"/>
                      </a:lnTo>
                      <a:lnTo>
                        <a:pt x="877" y="474"/>
                      </a:lnTo>
                      <a:lnTo>
                        <a:pt x="860" y="465"/>
                      </a:lnTo>
                      <a:lnTo>
                        <a:pt x="833" y="457"/>
                      </a:lnTo>
                      <a:lnTo>
                        <a:pt x="822" y="461"/>
                      </a:lnTo>
                      <a:lnTo>
                        <a:pt x="820" y="431"/>
                      </a:lnTo>
                      <a:lnTo>
                        <a:pt x="810" y="452"/>
                      </a:lnTo>
                      <a:lnTo>
                        <a:pt x="803" y="435"/>
                      </a:lnTo>
                      <a:lnTo>
                        <a:pt x="793" y="421"/>
                      </a:lnTo>
                      <a:lnTo>
                        <a:pt x="776" y="431"/>
                      </a:lnTo>
                      <a:lnTo>
                        <a:pt x="769" y="412"/>
                      </a:lnTo>
                      <a:lnTo>
                        <a:pt x="772" y="403"/>
                      </a:lnTo>
                      <a:lnTo>
                        <a:pt x="803" y="399"/>
                      </a:lnTo>
                      <a:lnTo>
                        <a:pt x="836" y="390"/>
                      </a:lnTo>
                      <a:lnTo>
                        <a:pt x="810" y="355"/>
                      </a:lnTo>
                      <a:lnTo>
                        <a:pt x="789" y="347"/>
                      </a:lnTo>
                      <a:lnTo>
                        <a:pt x="789" y="329"/>
                      </a:lnTo>
                      <a:lnTo>
                        <a:pt x="786" y="338"/>
                      </a:lnTo>
                      <a:lnTo>
                        <a:pt x="810" y="325"/>
                      </a:lnTo>
                      <a:lnTo>
                        <a:pt x="803" y="312"/>
                      </a:lnTo>
                      <a:lnTo>
                        <a:pt x="776" y="302"/>
                      </a:lnTo>
                      <a:lnTo>
                        <a:pt x="776" y="289"/>
                      </a:lnTo>
                      <a:lnTo>
                        <a:pt x="816" y="289"/>
                      </a:lnTo>
                      <a:lnTo>
                        <a:pt x="860" y="268"/>
                      </a:lnTo>
                      <a:lnTo>
                        <a:pt x="920" y="229"/>
                      </a:lnTo>
                      <a:lnTo>
                        <a:pt x="941" y="110"/>
                      </a:lnTo>
                      <a:lnTo>
                        <a:pt x="860" y="0"/>
                      </a:lnTo>
                      <a:lnTo>
                        <a:pt x="732" y="8"/>
                      </a:lnTo>
                      <a:lnTo>
                        <a:pt x="521" y="106"/>
                      </a:lnTo>
                      <a:lnTo>
                        <a:pt x="497" y="74"/>
                      </a:lnTo>
                      <a:lnTo>
                        <a:pt x="417" y="110"/>
                      </a:lnTo>
                      <a:lnTo>
                        <a:pt x="369" y="106"/>
                      </a:lnTo>
                      <a:lnTo>
                        <a:pt x="373" y="70"/>
                      </a:lnTo>
                      <a:lnTo>
                        <a:pt x="353" y="93"/>
                      </a:lnTo>
                      <a:lnTo>
                        <a:pt x="322" y="93"/>
                      </a:lnTo>
                      <a:lnTo>
                        <a:pt x="343" y="114"/>
                      </a:lnTo>
                      <a:lnTo>
                        <a:pt x="336" y="127"/>
                      </a:lnTo>
                      <a:lnTo>
                        <a:pt x="329" y="114"/>
                      </a:lnTo>
                      <a:lnTo>
                        <a:pt x="316" y="118"/>
                      </a:lnTo>
                      <a:lnTo>
                        <a:pt x="278" y="110"/>
                      </a:lnTo>
                      <a:lnTo>
                        <a:pt x="261" y="136"/>
                      </a:lnTo>
                      <a:lnTo>
                        <a:pt x="282" y="136"/>
                      </a:lnTo>
                      <a:lnTo>
                        <a:pt x="295" y="149"/>
                      </a:lnTo>
                      <a:lnTo>
                        <a:pt x="272" y="149"/>
                      </a:lnTo>
                      <a:lnTo>
                        <a:pt x="255" y="149"/>
                      </a:lnTo>
                      <a:lnTo>
                        <a:pt x="245" y="136"/>
                      </a:lnTo>
                      <a:lnTo>
                        <a:pt x="225" y="162"/>
                      </a:lnTo>
                      <a:lnTo>
                        <a:pt x="215" y="184"/>
                      </a:lnTo>
                      <a:lnTo>
                        <a:pt x="195" y="149"/>
                      </a:lnTo>
                      <a:lnTo>
                        <a:pt x="195" y="171"/>
                      </a:lnTo>
                      <a:lnTo>
                        <a:pt x="161" y="180"/>
                      </a:lnTo>
                      <a:lnTo>
                        <a:pt x="187" y="206"/>
                      </a:lnTo>
                      <a:lnTo>
                        <a:pt x="208" y="210"/>
                      </a:lnTo>
                      <a:lnTo>
                        <a:pt x="222" y="233"/>
                      </a:lnTo>
                      <a:lnTo>
                        <a:pt x="251" y="229"/>
                      </a:lnTo>
                      <a:lnTo>
                        <a:pt x="235" y="193"/>
                      </a:lnTo>
                      <a:lnTo>
                        <a:pt x="248" y="171"/>
                      </a:lnTo>
                      <a:lnTo>
                        <a:pt x="259" y="189"/>
                      </a:lnTo>
                      <a:lnTo>
                        <a:pt x="248" y="210"/>
                      </a:lnTo>
                      <a:lnTo>
                        <a:pt x="259" y="229"/>
                      </a:lnTo>
                      <a:lnTo>
                        <a:pt x="261" y="210"/>
                      </a:lnTo>
                      <a:lnTo>
                        <a:pt x="278" y="197"/>
                      </a:lnTo>
                      <a:lnTo>
                        <a:pt x="302" y="184"/>
                      </a:lnTo>
                      <a:lnTo>
                        <a:pt x="312" y="193"/>
                      </a:lnTo>
                      <a:lnTo>
                        <a:pt x="295" y="206"/>
                      </a:lnTo>
                      <a:lnTo>
                        <a:pt x="275" y="220"/>
                      </a:lnTo>
                      <a:lnTo>
                        <a:pt x="265" y="246"/>
                      </a:lnTo>
                      <a:lnTo>
                        <a:pt x="235" y="254"/>
                      </a:lnTo>
                      <a:lnTo>
                        <a:pt x="195" y="233"/>
                      </a:lnTo>
                      <a:lnTo>
                        <a:pt x="187" y="254"/>
                      </a:lnTo>
                      <a:lnTo>
                        <a:pt x="127" y="259"/>
                      </a:lnTo>
                      <a:lnTo>
                        <a:pt x="94" y="276"/>
                      </a:lnTo>
                      <a:lnTo>
                        <a:pt x="73" y="268"/>
                      </a:lnTo>
                      <a:lnTo>
                        <a:pt x="73" y="289"/>
                      </a:lnTo>
                      <a:lnTo>
                        <a:pt x="94" y="285"/>
                      </a:lnTo>
                      <a:lnTo>
                        <a:pt x="97" y="312"/>
                      </a:lnTo>
                      <a:lnTo>
                        <a:pt x="124" y="308"/>
                      </a:lnTo>
                      <a:lnTo>
                        <a:pt x="134" y="289"/>
                      </a:lnTo>
                      <a:lnTo>
                        <a:pt x="137" y="302"/>
                      </a:lnTo>
                      <a:lnTo>
                        <a:pt x="181" y="298"/>
                      </a:lnTo>
                      <a:lnTo>
                        <a:pt x="204" y="285"/>
                      </a:lnTo>
                      <a:lnTo>
                        <a:pt x="212" y="312"/>
                      </a:lnTo>
                      <a:lnTo>
                        <a:pt x="198" y="308"/>
                      </a:lnTo>
                      <a:lnTo>
                        <a:pt x="191" y="316"/>
                      </a:lnTo>
                      <a:lnTo>
                        <a:pt x="195" y="333"/>
                      </a:lnTo>
                      <a:lnTo>
                        <a:pt x="151" y="338"/>
                      </a:lnTo>
                      <a:lnTo>
                        <a:pt x="127" y="343"/>
                      </a:lnTo>
                      <a:lnTo>
                        <a:pt x="134" y="364"/>
                      </a:lnTo>
                      <a:lnTo>
                        <a:pt x="120" y="355"/>
                      </a:lnTo>
                      <a:lnTo>
                        <a:pt x="110" y="368"/>
                      </a:lnTo>
                      <a:lnTo>
                        <a:pt x="84" y="347"/>
                      </a:lnTo>
                      <a:lnTo>
                        <a:pt x="77" y="368"/>
                      </a:lnTo>
                      <a:lnTo>
                        <a:pt x="50" y="360"/>
                      </a:lnTo>
                      <a:lnTo>
                        <a:pt x="36" y="373"/>
                      </a:lnTo>
                      <a:lnTo>
                        <a:pt x="30" y="382"/>
                      </a:lnTo>
                      <a:lnTo>
                        <a:pt x="13" y="382"/>
                      </a:lnTo>
                      <a:lnTo>
                        <a:pt x="6" y="403"/>
                      </a:lnTo>
                      <a:lnTo>
                        <a:pt x="26" y="412"/>
                      </a:lnTo>
                      <a:lnTo>
                        <a:pt x="54" y="408"/>
                      </a:lnTo>
                      <a:lnTo>
                        <a:pt x="67" y="425"/>
                      </a:lnTo>
                      <a:lnTo>
                        <a:pt x="87" y="421"/>
                      </a:lnTo>
                      <a:lnTo>
                        <a:pt x="114" y="412"/>
                      </a:lnTo>
                      <a:lnTo>
                        <a:pt x="137" y="421"/>
                      </a:lnTo>
                      <a:lnTo>
                        <a:pt x="147" y="408"/>
                      </a:lnTo>
                      <a:lnTo>
                        <a:pt x="151" y="416"/>
                      </a:lnTo>
                      <a:lnTo>
                        <a:pt x="134" y="431"/>
                      </a:lnTo>
                      <a:lnTo>
                        <a:pt x="100" y="435"/>
                      </a:lnTo>
                      <a:lnTo>
                        <a:pt x="117" y="452"/>
                      </a:lnTo>
                      <a:lnTo>
                        <a:pt x="67" y="457"/>
                      </a:lnTo>
                      <a:lnTo>
                        <a:pt x="67" y="474"/>
                      </a:lnTo>
                      <a:lnTo>
                        <a:pt x="44" y="478"/>
                      </a:lnTo>
                      <a:lnTo>
                        <a:pt x="30" y="478"/>
                      </a:lnTo>
                      <a:lnTo>
                        <a:pt x="26" y="482"/>
                      </a:lnTo>
                      <a:lnTo>
                        <a:pt x="3" y="474"/>
                      </a:lnTo>
                      <a:lnTo>
                        <a:pt x="6" y="482"/>
                      </a:lnTo>
                      <a:lnTo>
                        <a:pt x="0" y="504"/>
                      </a:lnTo>
                      <a:lnTo>
                        <a:pt x="23" y="504"/>
                      </a:lnTo>
                      <a:lnTo>
                        <a:pt x="26" y="517"/>
                      </a:lnTo>
                      <a:lnTo>
                        <a:pt x="46" y="508"/>
                      </a:lnTo>
                      <a:lnTo>
                        <a:pt x="61" y="508"/>
                      </a:lnTo>
                      <a:lnTo>
                        <a:pt x="63" y="523"/>
                      </a:lnTo>
                      <a:lnTo>
                        <a:pt x="80" y="517"/>
                      </a:lnTo>
                      <a:lnTo>
                        <a:pt x="73" y="491"/>
                      </a:lnTo>
                      <a:lnTo>
                        <a:pt x="107" y="491"/>
                      </a:lnTo>
                      <a:lnTo>
                        <a:pt x="110" y="504"/>
                      </a:lnTo>
                      <a:lnTo>
                        <a:pt x="134" y="500"/>
                      </a:lnTo>
                      <a:lnTo>
                        <a:pt x="158" y="504"/>
                      </a:lnTo>
                      <a:lnTo>
                        <a:pt x="164" y="478"/>
                      </a:lnTo>
                      <a:lnTo>
                        <a:pt x="171" y="491"/>
                      </a:lnTo>
                      <a:lnTo>
                        <a:pt x="158" y="508"/>
                      </a:lnTo>
                      <a:lnTo>
                        <a:pt x="130" y="527"/>
                      </a:lnTo>
                      <a:lnTo>
                        <a:pt x="114" y="540"/>
                      </a:lnTo>
                      <a:lnTo>
                        <a:pt x="141" y="535"/>
                      </a:lnTo>
                      <a:lnTo>
                        <a:pt x="144" y="552"/>
                      </a:lnTo>
                      <a:lnTo>
                        <a:pt x="147" y="562"/>
                      </a:lnTo>
                      <a:lnTo>
                        <a:pt x="187" y="540"/>
                      </a:lnTo>
                      <a:lnTo>
                        <a:pt x="225" y="500"/>
                      </a:lnTo>
                      <a:lnTo>
                        <a:pt x="191" y="517"/>
                      </a:lnTo>
                      <a:lnTo>
                        <a:pt x="175" y="491"/>
                      </a:lnTo>
                      <a:lnTo>
                        <a:pt x="215" y="482"/>
                      </a:lnTo>
                      <a:lnTo>
                        <a:pt x="187" y="474"/>
                      </a:lnTo>
                      <a:lnTo>
                        <a:pt x="212" y="452"/>
                      </a:lnTo>
                      <a:lnTo>
                        <a:pt x="238" y="500"/>
                      </a:lnTo>
                      <a:lnTo>
                        <a:pt x="245" y="474"/>
                      </a:lnTo>
                      <a:lnTo>
                        <a:pt x="259" y="496"/>
                      </a:lnTo>
                      <a:lnTo>
                        <a:pt x="285" y="469"/>
                      </a:lnTo>
                      <a:lnTo>
                        <a:pt x="272" y="517"/>
                      </a:lnTo>
                      <a:lnTo>
                        <a:pt x="275" y="540"/>
                      </a:lnTo>
                      <a:lnTo>
                        <a:pt x="228" y="548"/>
                      </a:lnTo>
                      <a:lnTo>
                        <a:pt x="309" y="552"/>
                      </a:lnTo>
                      <a:lnTo>
                        <a:pt x="272" y="548"/>
                      </a:lnTo>
                      <a:lnTo>
                        <a:pt x="289" y="504"/>
                      </a:lnTo>
                      <a:lnTo>
                        <a:pt x="329" y="496"/>
                      </a:lnTo>
                      <a:lnTo>
                        <a:pt x="343" y="478"/>
                      </a:lnTo>
                      <a:lnTo>
                        <a:pt x="353" y="517"/>
                      </a:lnTo>
                      <a:lnTo>
                        <a:pt x="316" y="527"/>
                      </a:lnTo>
                      <a:lnTo>
                        <a:pt x="346" y="531"/>
                      </a:lnTo>
                      <a:lnTo>
                        <a:pt x="376" y="535"/>
                      </a:lnTo>
                      <a:lnTo>
                        <a:pt x="359" y="513"/>
                      </a:lnTo>
                      <a:lnTo>
                        <a:pt x="369" y="478"/>
                      </a:lnTo>
                      <a:lnTo>
                        <a:pt x="389" y="496"/>
                      </a:lnTo>
                      <a:lnTo>
                        <a:pt x="382" y="531"/>
                      </a:lnTo>
                      <a:lnTo>
                        <a:pt x="413" y="544"/>
                      </a:lnTo>
                      <a:lnTo>
                        <a:pt x="336" y="566"/>
                      </a:lnTo>
                      <a:lnTo>
                        <a:pt x="410" y="562"/>
                      </a:lnTo>
                      <a:lnTo>
                        <a:pt x="419" y="575"/>
                      </a:lnTo>
                      <a:lnTo>
                        <a:pt x="440" y="557"/>
                      </a:lnTo>
                      <a:lnTo>
                        <a:pt x="453" y="575"/>
                      </a:lnTo>
                      <a:lnTo>
                        <a:pt x="490" y="513"/>
                      </a:lnTo>
                      <a:lnTo>
                        <a:pt x="510" y="523"/>
                      </a:lnTo>
                      <a:lnTo>
                        <a:pt x="523" y="583"/>
                      </a:lnTo>
                      <a:lnTo>
                        <a:pt x="467" y="544"/>
                      </a:lnTo>
                      <a:lnTo>
                        <a:pt x="484" y="566"/>
                      </a:lnTo>
                      <a:lnTo>
                        <a:pt x="517" y="557"/>
                      </a:lnTo>
                      <a:lnTo>
                        <a:pt x="521" y="583"/>
                      </a:lnTo>
                      <a:lnTo>
                        <a:pt x="517" y="605"/>
                      </a:lnTo>
                      <a:lnTo>
                        <a:pt x="490" y="557"/>
                      </a:lnTo>
                      <a:lnTo>
                        <a:pt x="447" y="605"/>
                      </a:lnTo>
                      <a:lnTo>
                        <a:pt x="402" y="579"/>
                      </a:lnTo>
                      <a:lnTo>
                        <a:pt x="426" y="610"/>
                      </a:lnTo>
                      <a:lnTo>
                        <a:pt x="467" y="618"/>
                      </a:lnTo>
                      <a:lnTo>
                        <a:pt x="500" y="622"/>
                      </a:lnTo>
                      <a:lnTo>
                        <a:pt x="531" y="680"/>
                      </a:lnTo>
                      <a:lnTo>
                        <a:pt x="433" y="622"/>
                      </a:lnTo>
                      <a:lnTo>
                        <a:pt x="433" y="644"/>
                      </a:lnTo>
                      <a:lnTo>
                        <a:pt x="353" y="650"/>
                      </a:lnTo>
                      <a:lnTo>
                        <a:pt x="329" y="631"/>
                      </a:lnTo>
                      <a:lnTo>
                        <a:pt x="305" y="650"/>
                      </a:lnTo>
                      <a:lnTo>
                        <a:pt x="349" y="650"/>
                      </a:lnTo>
                      <a:lnTo>
                        <a:pt x="443" y="650"/>
                      </a:lnTo>
                      <a:lnTo>
                        <a:pt x="484" y="640"/>
                      </a:lnTo>
                      <a:lnTo>
                        <a:pt x="521" y="650"/>
                      </a:lnTo>
                      <a:lnTo>
                        <a:pt x="523" y="676"/>
                      </a:lnTo>
                      <a:lnTo>
                        <a:pt x="443" y="676"/>
                      </a:lnTo>
                      <a:lnTo>
                        <a:pt x="440" y="684"/>
                      </a:lnTo>
                      <a:lnTo>
                        <a:pt x="426" y="671"/>
                      </a:lnTo>
                      <a:lnTo>
                        <a:pt x="393" y="676"/>
                      </a:lnTo>
                      <a:lnTo>
                        <a:pt x="410" y="680"/>
                      </a:lnTo>
                      <a:lnTo>
                        <a:pt x="376" y="706"/>
                      </a:lnTo>
                      <a:lnTo>
                        <a:pt x="419" y="680"/>
                      </a:lnTo>
                      <a:lnTo>
                        <a:pt x="440" y="684"/>
                      </a:lnTo>
                      <a:lnTo>
                        <a:pt x="487" y="680"/>
                      </a:lnTo>
                      <a:lnTo>
                        <a:pt x="531" y="684"/>
                      </a:lnTo>
                      <a:lnTo>
                        <a:pt x="500" y="693"/>
                      </a:lnTo>
                      <a:lnTo>
                        <a:pt x="504" y="715"/>
                      </a:lnTo>
                      <a:lnTo>
                        <a:pt x="517" y="715"/>
                      </a:lnTo>
                      <a:lnTo>
                        <a:pt x="514" y="702"/>
                      </a:lnTo>
                      <a:lnTo>
                        <a:pt x="548" y="698"/>
                      </a:lnTo>
                      <a:lnTo>
                        <a:pt x="615" y="680"/>
                      </a:lnTo>
                      <a:lnTo>
                        <a:pt x="662" y="711"/>
                      </a:lnTo>
                      <a:lnTo>
                        <a:pt x="662" y="724"/>
                      </a:lnTo>
                      <a:lnTo>
                        <a:pt x="574" y="728"/>
                      </a:lnTo>
                      <a:lnTo>
                        <a:pt x="544" y="719"/>
                      </a:lnTo>
                      <a:lnTo>
                        <a:pt x="523" y="728"/>
                      </a:lnTo>
                      <a:lnTo>
                        <a:pt x="541" y="732"/>
                      </a:lnTo>
                      <a:lnTo>
                        <a:pt x="578" y="741"/>
                      </a:lnTo>
                      <a:lnTo>
                        <a:pt x="618" y="732"/>
                      </a:lnTo>
                      <a:lnTo>
                        <a:pt x="685" y="741"/>
                      </a:lnTo>
                      <a:lnTo>
                        <a:pt x="685" y="759"/>
                      </a:lnTo>
                      <a:lnTo>
                        <a:pt x="713" y="702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4209" y="2480"/>
                  <a:ext cx="732" cy="1044"/>
                </a:xfrm>
                <a:custGeom>
                  <a:avLst/>
                  <a:gdLst/>
                  <a:ahLst/>
                  <a:cxnLst>
                    <a:cxn ang="0">
                      <a:pos x="452" y="796"/>
                    </a:cxn>
                    <a:cxn ang="0">
                      <a:pos x="268" y="740"/>
                    </a:cxn>
                    <a:cxn ang="0">
                      <a:pos x="107" y="722"/>
                    </a:cxn>
                    <a:cxn ang="0">
                      <a:pos x="84" y="678"/>
                    </a:cxn>
                    <a:cxn ang="0">
                      <a:pos x="144" y="700"/>
                    </a:cxn>
                    <a:cxn ang="0">
                      <a:pos x="271" y="696"/>
                    </a:cxn>
                    <a:cxn ang="0">
                      <a:pos x="268" y="665"/>
                    </a:cxn>
                    <a:cxn ang="0">
                      <a:pos x="211" y="647"/>
                    </a:cxn>
                    <a:cxn ang="0">
                      <a:pos x="248" y="590"/>
                    </a:cxn>
                    <a:cxn ang="0">
                      <a:pos x="268" y="594"/>
                    </a:cxn>
                    <a:cxn ang="0">
                      <a:pos x="299" y="607"/>
                    </a:cxn>
                    <a:cxn ang="0">
                      <a:pos x="315" y="639"/>
                    </a:cxn>
                    <a:cxn ang="0">
                      <a:pos x="335" y="696"/>
                    </a:cxn>
                    <a:cxn ang="0">
                      <a:pos x="322" y="586"/>
                    </a:cxn>
                    <a:cxn ang="0">
                      <a:pos x="348" y="594"/>
                    </a:cxn>
                    <a:cxn ang="0">
                      <a:pos x="392" y="616"/>
                    </a:cxn>
                    <a:cxn ang="0">
                      <a:pos x="419" y="643"/>
                    </a:cxn>
                    <a:cxn ang="0">
                      <a:pos x="412" y="682"/>
                    </a:cxn>
                    <a:cxn ang="0">
                      <a:pos x="449" y="696"/>
                    </a:cxn>
                    <a:cxn ang="0">
                      <a:pos x="490" y="709"/>
                    </a:cxn>
                    <a:cxn ang="0">
                      <a:pos x="459" y="652"/>
                    </a:cxn>
                    <a:cxn ang="0">
                      <a:pos x="315" y="410"/>
                    </a:cxn>
                    <a:cxn ang="0">
                      <a:pos x="318" y="287"/>
                    </a:cxn>
                    <a:cxn ang="0">
                      <a:pos x="318" y="375"/>
                    </a:cxn>
                    <a:cxn ang="0">
                      <a:pos x="332" y="345"/>
                    </a:cxn>
                    <a:cxn ang="0">
                      <a:pos x="348" y="332"/>
                    </a:cxn>
                    <a:cxn ang="0">
                      <a:pos x="301" y="314"/>
                    </a:cxn>
                    <a:cxn ang="0">
                      <a:pos x="278" y="253"/>
                    </a:cxn>
                    <a:cxn ang="0">
                      <a:pos x="307" y="199"/>
                    </a:cxn>
                    <a:cxn ang="0">
                      <a:pos x="291" y="191"/>
                    </a:cxn>
                    <a:cxn ang="0">
                      <a:pos x="322" y="112"/>
                    </a:cxn>
                    <a:cxn ang="0">
                      <a:pos x="248" y="91"/>
                    </a:cxn>
                    <a:cxn ang="0">
                      <a:pos x="311" y="21"/>
                    </a:cxn>
                    <a:cxn ang="0">
                      <a:pos x="379" y="91"/>
                    </a:cxn>
                    <a:cxn ang="0">
                      <a:pos x="446" y="85"/>
                    </a:cxn>
                    <a:cxn ang="0">
                      <a:pos x="543" y="95"/>
                    </a:cxn>
                    <a:cxn ang="0">
                      <a:pos x="583" y="95"/>
                    </a:cxn>
                    <a:cxn ang="0">
                      <a:pos x="660" y="99"/>
                    </a:cxn>
                    <a:cxn ang="0">
                      <a:pos x="660" y="151"/>
                    </a:cxn>
                    <a:cxn ang="0">
                      <a:pos x="707" y="91"/>
                    </a:cxn>
                    <a:cxn ang="0">
                      <a:pos x="674" y="178"/>
                    </a:cxn>
                    <a:cxn ang="0">
                      <a:pos x="589" y="151"/>
                    </a:cxn>
                    <a:cxn ang="0">
                      <a:pos x="439" y="112"/>
                    </a:cxn>
                    <a:cxn ang="0">
                      <a:pos x="405" y="191"/>
                    </a:cxn>
                    <a:cxn ang="0">
                      <a:pos x="509" y="143"/>
                    </a:cxn>
                    <a:cxn ang="0">
                      <a:pos x="623" y="208"/>
                    </a:cxn>
                    <a:cxn ang="0">
                      <a:pos x="459" y="204"/>
                    </a:cxn>
                    <a:cxn ang="0">
                      <a:pos x="513" y="279"/>
                    </a:cxn>
                    <a:cxn ang="0">
                      <a:pos x="462" y="305"/>
                    </a:cxn>
                    <a:cxn ang="0">
                      <a:pos x="462" y="371"/>
                    </a:cxn>
                    <a:cxn ang="0">
                      <a:pos x="519" y="568"/>
                    </a:cxn>
                    <a:cxn ang="0">
                      <a:pos x="543" y="556"/>
                    </a:cxn>
                    <a:cxn ang="0">
                      <a:pos x="583" y="603"/>
                    </a:cxn>
                    <a:cxn ang="0">
                      <a:pos x="633" y="740"/>
                    </a:cxn>
                    <a:cxn ang="0">
                      <a:pos x="596" y="810"/>
                    </a:cxn>
                    <a:cxn ang="0">
                      <a:pos x="676" y="924"/>
                    </a:cxn>
                    <a:cxn ang="0">
                      <a:pos x="720" y="893"/>
                    </a:cxn>
                    <a:cxn ang="0">
                      <a:pos x="593" y="998"/>
                    </a:cxn>
                  </a:cxnLst>
                  <a:rect l="0" t="0" r="r" b="b"/>
                  <a:pathLst>
                    <a:path w="732" h="1044">
                      <a:moveTo>
                        <a:pt x="523" y="1016"/>
                      </a:moveTo>
                      <a:lnTo>
                        <a:pt x="516" y="968"/>
                      </a:lnTo>
                      <a:lnTo>
                        <a:pt x="509" y="945"/>
                      </a:lnTo>
                      <a:lnTo>
                        <a:pt x="509" y="932"/>
                      </a:lnTo>
                      <a:lnTo>
                        <a:pt x="496" y="871"/>
                      </a:lnTo>
                      <a:lnTo>
                        <a:pt x="490" y="867"/>
                      </a:lnTo>
                      <a:lnTo>
                        <a:pt x="490" y="862"/>
                      </a:lnTo>
                      <a:lnTo>
                        <a:pt x="490" y="853"/>
                      </a:lnTo>
                      <a:lnTo>
                        <a:pt x="476" y="814"/>
                      </a:lnTo>
                      <a:lnTo>
                        <a:pt x="465" y="805"/>
                      </a:lnTo>
                      <a:lnTo>
                        <a:pt x="452" y="796"/>
                      </a:lnTo>
                      <a:lnTo>
                        <a:pt x="442" y="775"/>
                      </a:lnTo>
                      <a:lnTo>
                        <a:pt x="425" y="762"/>
                      </a:lnTo>
                      <a:lnTo>
                        <a:pt x="398" y="753"/>
                      </a:lnTo>
                      <a:lnTo>
                        <a:pt x="358" y="743"/>
                      </a:lnTo>
                      <a:lnTo>
                        <a:pt x="348" y="753"/>
                      </a:lnTo>
                      <a:lnTo>
                        <a:pt x="328" y="753"/>
                      </a:lnTo>
                      <a:lnTo>
                        <a:pt x="322" y="740"/>
                      </a:lnTo>
                      <a:lnTo>
                        <a:pt x="311" y="736"/>
                      </a:lnTo>
                      <a:lnTo>
                        <a:pt x="294" y="740"/>
                      </a:lnTo>
                      <a:lnTo>
                        <a:pt x="282" y="730"/>
                      </a:lnTo>
                      <a:lnTo>
                        <a:pt x="268" y="740"/>
                      </a:lnTo>
                      <a:lnTo>
                        <a:pt x="258" y="740"/>
                      </a:lnTo>
                      <a:lnTo>
                        <a:pt x="251" y="743"/>
                      </a:lnTo>
                      <a:lnTo>
                        <a:pt x="235" y="753"/>
                      </a:lnTo>
                      <a:lnTo>
                        <a:pt x="245" y="743"/>
                      </a:lnTo>
                      <a:lnTo>
                        <a:pt x="245" y="740"/>
                      </a:lnTo>
                      <a:lnTo>
                        <a:pt x="245" y="736"/>
                      </a:lnTo>
                      <a:lnTo>
                        <a:pt x="241" y="726"/>
                      </a:lnTo>
                      <a:lnTo>
                        <a:pt x="160" y="718"/>
                      </a:lnTo>
                      <a:lnTo>
                        <a:pt x="144" y="718"/>
                      </a:lnTo>
                      <a:lnTo>
                        <a:pt x="127" y="718"/>
                      </a:lnTo>
                      <a:lnTo>
                        <a:pt x="107" y="722"/>
                      </a:lnTo>
                      <a:lnTo>
                        <a:pt x="97" y="736"/>
                      </a:lnTo>
                      <a:lnTo>
                        <a:pt x="64" y="740"/>
                      </a:lnTo>
                      <a:lnTo>
                        <a:pt x="74" y="730"/>
                      </a:lnTo>
                      <a:lnTo>
                        <a:pt x="80" y="726"/>
                      </a:lnTo>
                      <a:lnTo>
                        <a:pt x="87" y="726"/>
                      </a:lnTo>
                      <a:lnTo>
                        <a:pt x="87" y="722"/>
                      </a:lnTo>
                      <a:lnTo>
                        <a:pt x="90" y="718"/>
                      </a:lnTo>
                      <a:lnTo>
                        <a:pt x="101" y="713"/>
                      </a:lnTo>
                      <a:lnTo>
                        <a:pt x="101" y="709"/>
                      </a:lnTo>
                      <a:lnTo>
                        <a:pt x="94" y="700"/>
                      </a:lnTo>
                      <a:lnTo>
                        <a:pt x="84" y="678"/>
                      </a:lnTo>
                      <a:lnTo>
                        <a:pt x="74" y="674"/>
                      </a:lnTo>
                      <a:lnTo>
                        <a:pt x="44" y="691"/>
                      </a:lnTo>
                      <a:lnTo>
                        <a:pt x="0" y="691"/>
                      </a:lnTo>
                      <a:lnTo>
                        <a:pt x="17" y="687"/>
                      </a:lnTo>
                      <a:lnTo>
                        <a:pt x="27" y="687"/>
                      </a:lnTo>
                      <a:lnTo>
                        <a:pt x="37" y="687"/>
                      </a:lnTo>
                      <a:lnTo>
                        <a:pt x="77" y="665"/>
                      </a:lnTo>
                      <a:lnTo>
                        <a:pt x="94" y="682"/>
                      </a:lnTo>
                      <a:lnTo>
                        <a:pt x="111" y="700"/>
                      </a:lnTo>
                      <a:lnTo>
                        <a:pt x="124" y="705"/>
                      </a:lnTo>
                      <a:lnTo>
                        <a:pt x="144" y="700"/>
                      </a:lnTo>
                      <a:lnTo>
                        <a:pt x="154" y="705"/>
                      </a:lnTo>
                      <a:lnTo>
                        <a:pt x="170" y="700"/>
                      </a:lnTo>
                      <a:lnTo>
                        <a:pt x="184" y="705"/>
                      </a:lnTo>
                      <a:lnTo>
                        <a:pt x="184" y="687"/>
                      </a:lnTo>
                      <a:lnTo>
                        <a:pt x="198" y="674"/>
                      </a:lnTo>
                      <a:lnTo>
                        <a:pt x="191" y="687"/>
                      </a:lnTo>
                      <a:lnTo>
                        <a:pt x="194" y="696"/>
                      </a:lnTo>
                      <a:lnTo>
                        <a:pt x="198" y="700"/>
                      </a:lnTo>
                      <a:lnTo>
                        <a:pt x="221" y="709"/>
                      </a:lnTo>
                      <a:lnTo>
                        <a:pt x="241" y="705"/>
                      </a:lnTo>
                      <a:lnTo>
                        <a:pt x="271" y="696"/>
                      </a:lnTo>
                      <a:lnTo>
                        <a:pt x="294" y="682"/>
                      </a:lnTo>
                      <a:lnTo>
                        <a:pt x="299" y="687"/>
                      </a:lnTo>
                      <a:lnTo>
                        <a:pt x="288" y="691"/>
                      </a:lnTo>
                      <a:lnTo>
                        <a:pt x="275" y="696"/>
                      </a:lnTo>
                      <a:lnTo>
                        <a:pt x="241" y="705"/>
                      </a:lnTo>
                      <a:lnTo>
                        <a:pt x="278" y="713"/>
                      </a:lnTo>
                      <a:lnTo>
                        <a:pt x="294" y="718"/>
                      </a:lnTo>
                      <a:lnTo>
                        <a:pt x="307" y="713"/>
                      </a:lnTo>
                      <a:lnTo>
                        <a:pt x="301" y="682"/>
                      </a:lnTo>
                      <a:lnTo>
                        <a:pt x="291" y="674"/>
                      </a:lnTo>
                      <a:lnTo>
                        <a:pt x="268" y="665"/>
                      </a:lnTo>
                      <a:lnTo>
                        <a:pt x="258" y="665"/>
                      </a:lnTo>
                      <a:lnTo>
                        <a:pt x="261" y="674"/>
                      </a:lnTo>
                      <a:lnTo>
                        <a:pt x="245" y="678"/>
                      </a:lnTo>
                      <a:lnTo>
                        <a:pt x="241" y="674"/>
                      </a:lnTo>
                      <a:lnTo>
                        <a:pt x="245" y="661"/>
                      </a:lnTo>
                      <a:lnTo>
                        <a:pt x="225" y="656"/>
                      </a:lnTo>
                      <a:lnTo>
                        <a:pt x="204" y="656"/>
                      </a:lnTo>
                      <a:lnTo>
                        <a:pt x="201" y="665"/>
                      </a:lnTo>
                      <a:lnTo>
                        <a:pt x="194" y="656"/>
                      </a:lnTo>
                      <a:lnTo>
                        <a:pt x="211" y="652"/>
                      </a:lnTo>
                      <a:lnTo>
                        <a:pt x="211" y="647"/>
                      </a:lnTo>
                      <a:lnTo>
                        <a:pt x="217" y="639"/>
                      </a:lnTo>
                      <a:lnTo>
                        <a:pt x="225" y="630"/>
                      </a:lnTo>
                      <a:lnTo>
                        <a:pt x="225" y="616"/>
                      </a:lnTo>
                      <a:lnTo>
                        <a:pt x="221" y="612"/>
                      </a:lnTo>
                      <a:lnTo>
                        <a:pt x="211" y="603"/>
                      </a:lnTo>
                      <a:lnTo>
                        <a:pt x="181" y="582"/>
                      </a:lnTo>
                      <a:lnTo>
                        <a:pt x="207" y="590"/>
                      </a:lnTo>
                      <a:lnTo>
                        <a:pt x="217" y="599"/>
                      </a:lnTo>
                      <a:lnTo>
                        <a:pt x="227" y="603"/>
                      </a:lnTo>
                      <a:lnTo>
                        <a:pt x="238" y="603"/>
                      </a:lnTo>
                      <a:lnTo>
                        <a:pt x="248" y="590"/>
                      </a:lnTo>
                      <a:lnTo>
                        <a:pt x="238" y="603"/>
                      </a:lnTo>
                      <a:lnTo>
                        <a:pt x="231" y="622"/>
                      </a:lnTo>
                      <a:lnTo>
                        <a:pt x="227" y="639"/>
                      </a:lnTo>
                      <a:lnTo>
                        <a:pt x="231" y="643"/>
                      </a:lnTo>
                      <a:lnTo>
                        <a:pt x="238" y="639"/>
                      </a:lnTo>
                      <a:lnTo>
                        <a:pt x="248" y="643"/>
                      </a:lnTo>
                      <a:lnTo>
                        <a:pt x="255" y="643"/>
                      </a:lnTo>
                      <a:lnTo>
                        <a:pt x="265" y="643"/>
                      </a:lnTo>
                      <a:lnTo>
                        <a:pt x="275" y="643"/>
                      </a:lnTo>
                      <a:lnTo>
                        <a:pt x="291" y="647"/>
                      </a:lnTo>
                      <a:lnTo>
                        <a:pt x="268" y="594"/>
                      </a:lnTo>
                      <a:lnTo>
                        <a:pt x="258" y="594"/>
                      </a:lnTo>
                      <a:lnTo>
                        <a:pt x="282" y="594"/>
                      </a:lnTo>
                      <a:lnTo>
                        <a:pt x="301" y="568"/>
                      </a:lnTo>
                      <a:lnTo>
                        <a:pt x="341" y="534"/>
                      </a:lnTo>
                      <a:lnTo>
                        <a:pt x="322" y="551"/>
                      </a:lnTo>
                      <a:lnTo>
                        <a:pt x="307" y="573"/>
                      </a:lnTo>
                      <a:lnTo>
                        <a:pt x="294" y="590"/>
                      </a:lnTo>
                      <a:lnTo>
                        <a:pt x="288" y="599"/>
                      </a:lnTo>
                      <a:lnTo>
                        <a:pt x="294" y="603"/>
                      </a:lnTo>
                      <a:lnTo>
                        <a:pt x="294" y="616"/>
                      </a:lnTo>
                      <a:lnTo>
                        <a:pt x="299" y="607"/>
                      </a:lnTo>
                      <a:lnTo>
                        <a:pt x="307" y="599"/>
                      </a:lnTo>
                      <a:lnTo>
                        <a:pt x="315" y="599"/>
                      </a:lnTo>
                      <a:lnTo>
                        <a:pt x="318" y="607"/>
                      </a:lnTo>
                      <a:lnTo>
                        <a:pt x="307" y="607"/>
                      </a:lnTo>
                      <a:lnTo>
                        <a:pt x="301" y="612"/>
                      </a:lnTo>
                      <a:lnTo>
                        <a:pt x="301" y="626"/>
                      </a:lnTo>
                      <a:lnTo>
                        <a:pt x="305" y="639"/>
                      </a:lnTo>
                      <a:lnTo>
                        <a:pt x="311" y="630"/>
                      </a:lnTo>
                      <a:lnTo>
                        <a:pt x="318" y="630"/>
                      </a:lnTo>
                      <a:lnTo>
                        <a:pt x="318" y="635"/>
                      </a:lnTo>
                      <a:lnTo>
                        <a:pt x="315" y="639"/>
                      </a:lnTo>
                      <a:lnTo>
                        <a:pt x="307" y="643"/>
                      </a:lnTo>
                      <a:lnTo>
                        <a:pt x="307" y="652"/>
                      </a:lnTo>
                      <a:lnTo>
                        <a:pt x="311" y="656"/>
                      </a:lnTo>
                      <a:lnTo>
                        <a:pt x="318" y="656"/>
                      </a:lnTo>
                      <a:lnTo>
                        <a:pt x="322" y="656"/>
                      </a:lnTo>
                      <a:lnTo>
                        <a:pt x="322" y="652"/>
                      </a:lnTo>
                      <a:lnTo>
                        <a:pt x="332" y="674"/>
                      </a:lnTo>
                      <a:lnTo>
                        <a:pt x="328" y="682"/>
                      </a:lnTo>
                      <a:lnTo>
                        <a:pt x="325" y="687"/>
                      </a:lnTo>
                      <a:lnTo>
                        <a:pt x="325" y="696"/>
                      </a:lnTo>
                      <a:lnTo>
                        <a:pt x="335" y="696"/>
                      </a:lnTo>
                      <a:lnTo>
                        <a:pt x="335" y="687"/>
                      </a:lnTo>
                      <a:lnTo>
                        <a:pt x="318" y="635"/>
                      </a:lnTo>
                      <a:lnTo>
                        <a:pt x="311" y="599"/>
                      </a:lnTo>
                      <a:lnTo>
                        <a:pt x="315" y="582"/>
                      </a:lnTo>
                      <a:lnTo>
                        <a:pt x="307" y="568"/>
                      </a:lnTo>
                      <a:lnTo>
                        <a:pt x="284" y="560"/>
                      </a:lnTo>
                      <a:lnTo>
                        <a:pt x="311" y="568"/>
                      </a:lnTo>
                      <a:lnTo>
                        <a:pt x="325" y="547"/>
                      </a:lnTo>
                      <a:lnTo>
                        <a:pt x="318" y="560"/>
                      </a:lnTo>
                      <a:lnTo>
                        <a:pt x="325" y="573"/>
                      </a:lnTo>
                      <a:lnTo>
                        <a:pt x="322" y="586"/>
                      </a:lnTo>
                      <a:lnTo>
                        <a:pt x="328" y="594"/>
                      </a:lnTo>
                      <a:lnTo>
                        <a:pt x="322" y="603"/>
                      </a:lnTo>
                      <a:lnTo>
                        <a:pt x="328" y="626"/>
                      </a:lnTo>
                      <a:lnTo>
                        <a:pt x="332" y="647"/>
                      </a:lnTo>
                      <a:lnTo>
                        <a:pt x="348" y="665"/>
                      </a:lnTo>
                      <a:lnTo>
                        <a:pt x="362" y="661"/>
                      </a:lnTo>
                      <a:lnTo>
                        <a:pt x="351" y="647"/>
                      </a:lnTo>
                      <a:lnTo>
                        <a:pt x="348" y="630"/>
                      </a:lnTo>
                      <a:lnTo>
                        <a:pt x="338" y="622"/>
                      </a:lnTo>
                      <a:lnTo>
                        <a:pt x="341" y="607"/>
                      </a:lnTo>
                      <a:lnTo>
                        <a:pt x="348" y="594"/>
                      </a:lnTo>
                      <a:lnTo>
                        <a:pt x="356" y="607"/>
                      </a:lnTo>
                      <a:lnTo>
                        <a:pt x="351" y="612"/>
                      </a:lnTo>
                      <a:lnTo>
                        <a:pt x="351" y="622"/>
                      </a:lnTo>
                      <a:lnTo>
                        <a:pt x="356" y="639"/>
                      </a:lnTo>
                      <a:lnTo>
                        <a:pt x="362" y="643"/>
                      </a:lnTo>
                      <a:lnTo>
                        <a:pt x="368" y="643"/>
                      </a:lnTo>
                      <a:lnTo>
                        <a:pt x="372" y="639"/>
                      </a:lnTo>
                      <a:lnTo>
                        <a:pt x="379" y="630"/>
                      </a:lnTo>
                      <a:lnTo>
                        <a:pt x="375" y="616"/>
                      </a:lnTo>
                      <a:lnTo>
                        <a:pt x="379" y="612"/>
                      </a:lnTo>
                      <a:lnTo>
                        <a:pt x="392" y="616"/>
                      </a:lnTo>
                      <a:lnTo>
                        <a:pt x="392" y="626"/>
                      </a:lnTo>
                      <a:lnTo>
                        <a:pt x="389" y="622"/>
                      </a:lnTo>
                      <a:lnTo>
                        <a:pt x="385" y="630"/>
                      </a:lnTo>
                      <a:lnTo>
                        <a:pt x="379" y="639"/>
                      </a:lnTo>
                      <a:lnTo>
                        <a:pt x="379" y="652"/>
                      </a:lnTo>
                      <a:lnTo>
                        <a:pt x="382" y="665"/>
                      </a:lnTo>
                      <a:lnTo>
                        <a:pt x="402" y="652"/>
                      </a:lnTo>
                      <a:lnTo>
                        <a:pt x="408" y="647"/>
                      </a:lnTo>
                      <a:lnTo>
                        <a:pt x="402" y="626"/>
                      </a:lnTo>
                      <a:lnTo>
                        <a:pt x="415" y="635"/>
                      </a:lnTo>
                      <a:lnTo>
                        <a:pt x="419" y="643"/>
                      </a:lnTo>
                      <a:lnTo>
                        <a:pt x="419" y="652"/>
                      </a:lnTo>
                      <a:lnTo>
                        <a:pt x="415" y="656"/>
                      </a:lnTo>
                      <a:lnTo>
                        <a:pt x="423" y="665"/>
                      </a:lnTo>
                      <a:lnTo>
                        <a:pt x="415" y="670"/>
                      </a:lnTo>
                      <a:lnTo>
                        <a:pt x="412" y="661"/>
                      </a:lnTo>
                      <a:lnTo>
                        <a:pt x="398" y="665"/>
                      </a:lnTo>
                      <a:lnTo>
                        <a:pt x="398" y="674"/>
                      </a:lnTo>
                      <a:lnTo>
                        <a:pt x="405" y="674"/>
                      </a:lnTo>
                      <a:lnTo>
                        <a:pt x="412" y="670"/>
                      </a:lnTo>
                      <a:lnTo>
                        <a:pt x="419" y="678"/>
                      </a:lnTo>
                      <a:lnTo>
                        <a:pt x="412" y="682"/>
                      </a:lnTo>
                      <a:lnTo>
                        <a:pt x="412" y="691"/>
                      </a:lnTo>
                      <a:lnTo>
                        <a:pt x="419" y="691"/>
                      </a:lnTo>
                      <a:lnTo>
                        <a:pt x="419" y="709"/>
                      </a:lnTo>
                      <a:lnTo>
                        <a:pt x="423" y="718"/>
                      </a:lnTo>
                      <a:lnTo>
                        <a:pt x="429" y="722"/>
                      </a:lnTo>
                      <a:lnTo>
                        <a:pt x="432" y="718"/>
                      </a:lnTo>
                      <a:lnTo>
                        <a:pt x="429" y="709"/>
                      </a:lnTo>
                      <a:lnTo>
                        <a:pt x="419" y="705"/>
                      </a:lnTo>
                      <a:lnTo>
                        <a:pt x="425" y="696"/>
                      </a:lnTo>
                      <a:lnTo>
                        <a:pt x="436" y="696"/>
                      </a:lnTo>
                      <a:lnTo>
                        <a:pt x="449" y="696"/>
                      </a:lnTo>
                      <a:lnTo>
                        <a:pt x="459" y="709"/>
                      </a:lnTo>
                      <a:lnTo>
                        <a:pt x="472" y="726"/>
                      </a:lnTo>
                      <a:lnTo>
                        <a:pt x="476" y="740"/>
                      </a:lnTo>
                      <a:lnTo>
                        <a:pt x="496" y="762"/>
                      </a:lnTo>
                      <a:lnTo>
                        <a:pt x="506" y="770"/>
                      </a:lnTo>
                      <a:lnTo>
                        <a:pt x="506" y="757"/>
                      </a:lnTo>
                      <a:lnTo>
                        <a:pt x="506" y="747"/>
                      </a:lnTo>
                      <a:lnTo>
                        <a:pt x="496" y="713"/>
                      </a:lnTo>
                      <a:lnTo>
                        <a:pt x="490" y="722"/>
                      </a:lnTo>
                      <a:lnTo>
                        <a:pt x="486" y="713"/>
                      </a:lnTo>
                      <a:lnTo>
                        <a:pt x="490" y="709"/>
                      </a:lnTo>
                      <a:lnTo>
                        <a:pt x="492" y="696"/>
                      </a:lnTo>
                      <a:lnTo>
                        <a:pt x="486" y="674"/>
                      </a:lnTo>
                      <a:lnTo>
                        <a:pt x="476" y="665"/>
                      </a:lnTo>
                      <a:lnTo>
                        <a:pt x="442" y="647"/>
                      </a:lnTo>
                      <a:lnTo>
                        <a:pt x="439" y="652"/>
                      </a:lnTo>
                      <a:lnTo>
                        <a:pt x="423" y="639"/>
                      </a:lnTo>
                      <a:lnTo>
                        <a:pt x="429" y="635"/>
                      </a:lnTo>
                      <a:lnTo>
                        <a:pt x="446" y="647"/>
                      </a:lnTo>
                      <a:lnTo>
                        <a:pt x="465" y="656"/>
                      </a:lnTo>
                      <a:lnTo>
                        <a:pt x="462" y="647"/>
                      </a:lnTo>
                      <a:lnTo>
                        <a:pt x="459" y="652"/>
                      </a:lnTo>
                      <a:lnTo>
                        <a:pt x="452" y="647"/>
                      </a:lnTo>
                      <a:lnTo>
                        <a:pt x="456" y="643"/>
                      </a:lnTo>
                      <a:lnTo>
                        <a:pt x="459" y="639"/>
                      </a:lnTo>
                      <a:lnTo>
                        <a:pt x="456" y="630"/>
                      </a:lnTo>
                      <a:lnTo>
                        <a:pt x="446" y="630"/>
                      </a:lnTo>
                      <a:lnTo>
                        <a:pt x="432" y="635"/>
                      </a:lnTo>
                      <a:lnTo>
                        <a:pt x="439" y="622"/>
                      </a:lnTo>
                      <a:lnTo>
                        <a:pt x="452" y="612"/>
                      </a:lnTo>
                      <a:lnTo>
                        <a:pt x="408" y="499"/>
                      </a:lnTo>
                      <a:lnTo>
                        <a:pt x="382" y="420"/>
                      </a:lnTo>
                      <a:lnTo>
                        <a:pt x="315" y="410"/>
                      </a:lnTo>
                      <a:lnTo>
                        <a:pt x="214" y="410"/>
                      </a:lnTo>
                      <a:lnTo>
                        <a:pt x="258" y="405"/>
                      </a:lnTo>
                      <a:lnTo>
                        <a:pt x="291" y="405"/>
                      </a:lnTo>
                      <a:lnTo>
                        <a:pt x="299" y="388"/>
                      </a:lnTo>
                      <a:lnTo>
                        <a:pt x="307" y="384"/>
                      </a:lnTo>
                      <a:lnTo>
                        <a:pt x="307" y="371"/>
                      </a:lnTo>
                      <a:lnTo>
                        <a:pt x="307" y="358"/>
                      </a:lnTo>
                      <a:lnTo>
                        <a:pt x="318" y="349"/>
                      </a:lnTo>
                      <a:lnTo>
                        <a:pt x="315" y="336"/>
                      </a:lnTo>
                      <a:lnTo>
                        <a:pt x="318" y="305"/>
                      </a:lnTo>
                      <a:lnTo>
                        <a:pt x="318" y="287"/>
                      </a:lnTo>
                      <a:lnTo>
                        <a:pt x="328" y="293"/>
                      </a:lnTo>
                      <a:lnTo>
                        <a:pt x="332" y="305"/>
                      </a:lnTo>
                      <a:lnTo>
                        <a:pt x="325" y="305"/>
                      </a:lnTo>
                      <a:lnTo>
                        <a:pt x="328" y="322"/>
                      </a:lnTo>
                      <a:lnTo>
                        <a:pt x="335" y="332"/>
                      </a:lnTo>
                      <a:lnTo>
                        <a:pt x="328" y="341"/>
                      </a:lnTo>
                      <a:lnTo>
                        <a:pt x="332" y="349"/>
                      </a:lnTo>
                      <a:lnTo>
                        <a:pt x="328" y="362"/>
                      </a:lnTo>
                      <a:lnTo>
                        <a:pt x="328" y="371"/>
                      </a:lnTo>
                      <a:lnTo>
                        <a:pt x="322" y="371"/>
                      </a:lnTo>
                      <a:lnTo>
                        <a:pt x="318" y="375"/>
                      </a:lnTo>
                      <a:lnTo>
                        <a:pt x="307" y="393"/>
                      </a:lnTo>
                      <a:lnTo>
                        <a:pt x="307" y="397"/>
                      </a:lnTo>
                      <a:lnTo>
                        <a:pt x="328" y="401"/>
                      </a:lnTo>
                      <a:lnTo>
                        <a:pt x="335" y="401"/>
                      </a:lnTo>
                      <a:lnTo>
                        <a:pt x="345" y="405"/>
                      </a:lnTo>
                      <a:lnTo>
                        <a:pt x="382" y="405"/>
                      </a:lnTo>
                      <a:lnTo>
                        <a:pt x="379" y="371"/>
                      </a:lnTo>
                      <a:lnTo>
                        <a:pt x="368" y="354"/>
                      </a:lnTo>
                      <a:lnTo>
                        <a:pt x="356" y="345"/>
                      </a:lnTo>
                      <a:lnTo>
                        <a:pt x="341" y="341"/>
                      </a:lnTo>
                      <a:lnTo>
                        <a:pt x="332" y="345"/>
                      </a:lnTo>
                      <a:lnTo>
                        <a:pt x="322" y="345"/>
                      </a:lnTo>
                      <a:lnTo>
                        <a:pt x="318" y="332"/>
                      </a:lnTo>
                      <a:lnTo>
                        <a:pt x="318" y="318"/>
                      </a:lnTo>
                      <a:lnTo>
                        <a:pt x="315" y="318"/>
                      </a:lnTo>
                      <a:lnTo>
                        <a:pt x="318" y="293"/>
                      </a:lnTo>
                      <a:lnTo>
                        <a:pt x="328" y="293"/>
                      </a:lnTo>
                      <a:lnTo>
                        <a:pt x="335" y="305"/>
                      </a:lnTo>
                      <a:lnTo>
                        <a:pt x="328" y="310"/>
                      </a:lnTo>
                      <a:lnTo>
                        <a:pt x="332" y="318"/>
                      </a:lnTo>
                      <a:lnTo>
                        <a:pt x="341" y="327"/>
                      </a:lnTo>
                      <a:lnTo>
                        <a:pt x="348" y="332"/>
                      </a:lnTo>
                      <a:lnTo>
                        <a:pt x="356" y="327"/>
                      </a:lnTo>
                      <a:lnTo>
                        <a:pt x="351" y="322"/>
                      </a:lnTo>
                      <a:lnTo>
                        <a:pt x="351" y="314"/>
                      </a:lnTo>
                      <a:lnTo>
                        <a:pt x="341" y="310"/>
                      </a:lnTo>
                      <a:lnTo>
                        <a:pt x="332" y="297"/>
                      </a:lnTo>
                      <a:lnTo>
                        <a:pt x="322" y="293"/>
                      </a:lnTo>
                      <a:lnTo>
                        <a:pt x="315" y="297"/>
                      </a:lnTo>
                      <a:lnTo>
                        <a:pt x="311" y="301"/>
                      </a:lnTo>
                      <a:lnTo>
                        <a:pt x="307" y="305"/>
                      </a:lnTo>
                      <a:lnTo>
                        <a:pt x="305" y="310"/>
                      </a:lnTo>
                      <a:lnTo>
                        <a:pt x="301" y="314"/>
                      </a:lnTo>
                      <a:lnTo>
                        <a:pt x="294" y="327"/>
                      </a:lnTo>
                      <a:lnTo>
                        <a:pt x="282" y="336"/>
                      </a:lnTo>
                      <a:lnTo>
                        <a:pt x="278" y="327"/>
                      </a:lnTo>
                      <a:lnTo>
                        <a:pt x="291" y="318"/>
                      </a:lnTo>
                      <a:lnTo>
                        <a:pt x="291" y="310"/>
                      </a:lnTo>
                      <a:lnTo>
                        <a:pt x="299" y="305"/>
                      </a:lnTo>
                      <a:lnTo>
                        <a:pt x="301" y="297"/>
                      </a:lnTo>
                      <a:lnTo>
                        <a:pt x="299" y="287"/>
                      </a:lnTo>
                      <a:lnTo>
                        <a:pt x="288" y="283"/>
                      </a:lnTo>
                      <a:lnTo>
                        <a:pt x="278" y="270"/>
                      </a:lnTo>
                      <a:lnTo>
                        <a:pt x="278" y="253"/>
                      </a:lnTo>
                      <a:lnTo>
                        <a:pt x="282" y="270"/>
                      </a:lnTo>
                      <a:lnTo>
                        <a:pt x="288" y="279"/>
                      </a:lnTo>
                      <a:lnTo>
                        <a:pt x="301" y="257"/>
                      </a:lnTo>
                      <a:lnTo>
                        <a:pt x="299" y="239"/>
                      </a:lnTo>
                      <a:lnTo>
                        <a:pt x="301" y="226"/>
                      </a:lnTo>
                      <a:lnTo>
                        <a:pt x="307" y="231"/>
                      </a:lnTo>
                      <a:lnTo>
                        <a:pt x="311" y="244"/>
                      </a:lnTo>
                      <a:lnTo>
                        <a:pt x="328" y="248"/>
                      </a:lnTo>
                      <a:lnTo>
                        <a:pt x="335" y="231"/>
                      </a:lnTo>
                      <a:lnTo>
                        <a:pt x="315" y="218"/>
                      </a:lnTo>
                      <a:lnTo>
                        <a:pt x="307" y="199"/>
                      </a:lnTo>
                      <a:lnTo>
                        <a:pt x="315" y="199"/>
                      </a:lnTo>
                      <a:lnTo>
                        <a:pt x="322" y="214"/>
                      </a:lnTo>
                      <a:lnTo>
                        <a:pt x="332" y="222"/>
                      </a:lnTo>
                      <a:lnTo>
                        <a:pt x="328" y="199"/>
                      </a:lnTo>
                      <a:lnTo>
                        <a:pt x="311" y="195"/>
                      </a:lnTo>
                      <a:lnTo>
                        <a:pt x="299" y="199"/>
                      </a:lnTo>
                      <a:lnTo>
                        <a:pt x="301" y="218"/>
                      </a:lnTo>
                      <a:lnTo>
                        <a:pt x="301" y="239"/>
                      </a:lnTo>
                      <a:lnTo>
                        <a:pt x="291" y="239"/>
                      </a:lnTo>
                      <a:lnTo>
                        <a:pt x="288" y="222"/>
                      </a:lnTo>
                      <a:lnTo>
                        <a:pt x="291" y="191"/>
                      </a:lnTo>
                      <a:lnTo>
                        <a:pt x="305" y="182"/>
                      </a:lnTo>
                      <a:lnTo>
                        <a:pt x="322" y="187"/>
                      </a:lnTo>
                      <a:lnTo>
                        <a:pt x="328" y="169"/>
                      </a:lnTo>
                      <a:lnTo>
                        <a:pt x="322" y="160"/>
                      </a:lnTo>
                      <a:lnTo>
                        <a:pt x="311" y="169"/>
                      </a:lnTo>
                      <a:lnTo>
                        <a:pt x="305" y="182"/>
                      </a:lnTo>
                      <a:lnTo>
                        <a:pt x="301" y="169"/>
                      </a:lnTo>
                      <a:lnTo>
                        <a:pt x="301" y="151"/>
                      </a:lnTo>
                      <a:lnTo>
                        <a:pt x="305" y="125"/>
                      </a:lnTo>
                      <a:lnTo>
                        <a:pt x="307" y="112"/>
                      </a:lnTo>
                      <a:lnTo>
                        <a:pt x="322" y="112"/>
                      </a:lnTo>
                      <a:lnTo>
                        <a:pt x="332" y="121"/>
                      </a:lnTo>
                      <a:lnTo>
                        <a:pt x="325" y="64"/>
                      </a:lnTo>
                      <a:lnTo>
                        <a:pt x="307" y="73"/>
                      </a:lnTo>
                      <a:lnTo>
                        <a:pt x="291" y="81"/>
                      </a:lnTo>
                      <a:lnTo>
                        <a:pt x="291" y="99"/>
                      </a:lnTo>
                      <a:lnTo>
                        <a:pt x="284" y="95"/>
                      </a:lnTo>
                      <a:lnTo>
                        <a:pt x="265" y="95"/>
                      </a:lnTo>
                      <a:lnTo>
                        <a:pt x="251" y="104"/>
                      </a:lnTo>
                      <a:lnTo>
                        <a:pt x="248" y="108"/>
                      </a:lnTo>
                      <a:lnTo>
                        <a:pt x="245" y="99"/>
                      </a:lnTo>
                      <a:lnTo>
                        <a:pt x="248" y="91"/>
                      </a:lnTo>
                      <a:lnTo>
                        <a:pt x="255" y="81"/>
                      </a:lnTo>
                      <a:lnTo>
                        <a:pt x="265" y="91"/>
                      </a:lnTo>
                      <a:lnTo>
                        <a:pt x="275" y="91"/>
                      </a:lnTo>
                      <a:lnTo>
                        <a:pt x="282" y="85"/>
                      </a:lnTo>
                      <a:lnTo>
                        <a:pt x="282" y="77"/>
                      </a:lnTo>
                      <a:lnTo>
                        <a:pt x="288" y="73"/>
                      </a:lnTo>
                      <a:lnTo>
                        <a:pt x="301" y="73"/>
                      </a:lnTo>
                      <a:lnTo>
                        <a:pt x="305" y="64"/>
                      </a:lnTo>
                      <a:lnTo>
                        <a:pt x="311" y="68"/>
                      </a:lnTo>
                      <a:lnTo>
                        <a:pt x="318" y="64"/>
                      </a:lnTo>
                      <a:lnTo>
                        <a:pt x="311" y="21"/>
                      </a:lnTo>
                      <a:lnTo>
                        <a:pt x="375" y="0"/>
                      </a:lnTo>
                      <a:lnTo>
                        <a:pt x="368" y="50"/>
                      </a:lnTo>
                      <a:lnTo>
                        <a:pt x="366" y="64"/>
                      </a:lnTo>
                      <a:lnTo>
                        <a:pt x="372" y="64"/>
                      </a:lnTo>
                      <a:lnTo>
                        <a:pt x="379" y="55"/>
                      </a:lnTo>
                      <a:lnTo>
                        <a:pt x="382" y="55"/>
                      </a:lnTo>
                      <a:lnTo>
                        <a:pt x="385" y="68"/>
                      </a:lnTo>
                      <a:lnTo>
                        <a:pt x="379" y="73"/>
                      </a:lnTo>
                      <a:lnTo>
                        <a:pt x="372" y="77"/>
                      </a:lnTo>
                      <a:lnTo>
                        <a:pt x="375" y="91"/>
                      </a:lnTo>
                      <a:lnTo>
                        <a:pt x="379" y="91"/>
                      </a:lnTo>
                      <a:lnTo>
                        <a:pt x="382" y="85"/>
                      </a:lnTo>
                      <a:lnTo>
                        <a:pt x="382" y="81"/>
                      </a:lnTo>
                      <a:lnTo>
                        <a:pt x="382" y="68"/>
                      </a:lnTo>
                      <a:lnTo>
                        <a:pt x="389" y="64"/>
                      </a:lnTo>
                      <a:lnTo>
                        <a:pt x="389" y="81"/>
                      </a:lnTo>
                      <a:lnTo>
                        <a:pt x="398" y="85"/>
                      </a:lnTo>
                      <a:lnTo>
                        <a:pt x="392" y="99"/>
                      </a:lnTo>
                      <a:lnTo>
                        <a:pt x="405" y="95"/>
                      </a:lnTo>
                      <a:lnTo>
                        <a:pt x="419" y="91"/>
                      </a:lnTo>
                      <a:lnTo>
                        <a:pt x="436" y="85"/>
                      </a:lnTo>
                      <a:lnTo>
                        <a:pt x="446" y="85"/>
                      </a:lnTo>
                      <a:lnTo>
                        <a:pt x="449" y="95"/>
                      </a:lnTo>
                      <a:lnTo>
                        <a:pt x="465" y="91"/>
                      </a:lnTo>
                      <a:lnTo>
                        <a:pt x="469" y="95"/>
                      </a:lnTo>
                      <a:lnTo>
                        <a:pt x="490" y="91"/>
                      </a:lnTo>
                      <a:lnTo>
                        <a:pt x="503" y="99"/>
                      </a:lnTo>
                      <a:lnTo>
                        <a:pt x="519" y="99"/>
                      </a:lnTo>
                      <a:lnTo>
                        <a:pt x="519" y="73"/>
                      </a:lnTo>
                      <a:lnTo>
                        <a:pt x="523" y="73"/>
                      </a:lnTo>
                      <a:lnTo>
                        <a:pt x="523" y="95"/>
                      </a:lnTo>
                      <a:lnTo>
                        <a:pt x="537" y="104"/>
                      </a:lnTo>
                      <a:lnTo>
                        <a:pt x="543" y="95"/>
                      </a:lnTo>
                      <a:lnTo>
                        <a:pt x="549" y="95"/>
                      </a:lnTo>
                      <a:lnTo>
                        <a:pt x="556" y="108"/>
                      </a:lnTo>
                      <a:lnTo>
                        <a:pt x="573" y="108"/>
                      </a:lnTo>
                      <a:lnTo>
                        <a:pt x="570" y="95"/>
                      </a:lnTo>
                      <a:lnTo>
                        <a:pt x="580" y="95"/>
                      </a:lnTo>
                      <a:lnTo>
                        <a:pt x="576" y="104"/>
                      </a:lnTo>
                      <a:lnTo>
                        <a:pt x="570" y="104"/>
                      </a:lnTo>
                      <a:lnTo>
                        <a:pt x="576" y="112"/>
                      </a:lnTo>
                      <a:lnTo>
                        <a:pt x="586" y="112"/>
                      </a:lnTo>
                      <a:lnTo>
                        <a:pt x="586" y="104"/>
                      </a:lnTo>
                      <a:lnTo>
                        <a:pt x="583" y="95"/>
                      </a:lnTo>
                      <a:lnTo>
                        <a:pt x="589" y="95"/>
                      </a:lnTo>
                      <a:lnTo>
                        <a:pt x="589" y="68"/>
                      </a:lnTo>
                      <a:lnTo>
                        <a:pt x="600" y="95"/>
                      </a:lnTo>
                      <a:lnTo>
                        <a:pt x="609" y="108"/>
                      </a:lnTo>
                      <a:lnTo>
                        <a:pt x="619" y="112"/>
                      </a:lnTo>
                      <a:lnTo>
                        <a:pt x="627" y="104"/>
                      </a:lnTo>
                      <a:lnTo>
                        <a:pt x="640" y="116"/>
                      </a:lnTo>
                      <a:lnTo>
                        <a:pt x="640" y="73"/>
                      </a:lnTo>
                      <a:lnTo>
                        <a:pt x="657" y="64"/>
                      </a:lnTo>
                      <a:lnTo>
                        <a:pt x="657" y="91"/>
                      </a:lnTo>
                      <a:lnTo>
                        <a:pt x="660" y="99"/>
                      </a:lnTo>
                      <a:lnTo>
                        <a:pt x="667" y="112"/>
                      </a:lnTo>
                      <a:lnTo>
                        <a:pt x="663" y="121"/>
                      </a:lnTo>
                      <a:lnTo>
                        <a:pt x="657" y="112"/>
                      </a:lnTo>
                      <a:lnTo>
                        <a:pt x="650" y="121"/>
                      </a:lnTo>
                      <a:lnTo>
                        <a:pt x="640" y="116"/>
                      </a:lnTo>
                      <a:lnTo>
                        <a:pt x="627" y="112"/>
                      </a:lnTo>
                      <a:lnTo>
                        <a:pt x="623" y="125"/>
                      </a:lnTo>
                      <a:lnTo>
                        <a:pt x="633" y="130"/>
                      </a:lnTo>
                      <a:lnTo>
                        <a:pt x="647" y="130"/>
                      </a:lnTo>
                      <a:lnTo>
                        <a:pt x="650" y="143"/>
                      </a:lnTo>
                      <a:lnTo>
                        <a:pt x="660" y="151"/>
                      </a:lnTo>
                      <a:lnTo>
                        <a:pt x="670" y="143"/>
                      </a:lnTo>
                      <a:lnTo>
                        <a:pt x="667" y="130"/>
                      </a:lnTo>
                      <a:lnTo>
                        <a:pt x="674" y="116"/>
                      </a:lnTo>
                      <a:lnTo>
                        <a:pt x="667" y="95"/>
                      </a:lnTo>
                      <a:lnTo>
                        <a:pt x="674" y="68"/>
                      </a:lnTo>
                      <a:lnTo>
                        <a:pt x="676" y="68"/>
                      </a:lnTo>
                      <a:lnTo>
                        <a:pt x="684" y="81"/>
                      </a:lnTo>
                      <a:lnTo>
                        <a:pt x="676" y="85"/>
                      </a:lnTo>
                      <a:lnTo>
                        <a:pt x="684" y="95"/>
                      </a:lnTo>
                      <a:lnTo>
                        <a:pt x="697" y="91"/>
                      </a:lnTo>
                      <a:lnTo>
                        <a:pt x="707" y="91"/>
                      </a:lnTo>
                      <a:lnTo>
                        <a:pt x="700" y="104"/>
                      </a:lnTo>
                      <a:lnTo>
                        <a:pt x="703" y="112"/>
                      </a:lnTo>
                      <a:lnTo>
                        <a:pt x="690" y="116"/>
                      </a:lnTo>
                      <a:lnTo>
                        <a:pt x="700" y="130"/>
                      </a:lnTo>
                      <a:lnTo>
                        <a:pt x="707" y="143"/>
                      </a:lnTo>
                      <a:lnTo>
                        <a:pt x="697" y="165"/>
                      </a:lnTo>
                      <a:lnTo>
                        <a:pt x="680" y="156"/>
                      </a:lnTo>
                      <a:lnTo>
                        <a:pt x="676" y="178"/>
                      </a:lnTo>
                      <a:lnTo>
                        <a:pt x="690" y="182"/>
                      </a:lnTo>
                      <a:lnTo>
                        <a:pt x="684" y="191"/>
                      </a:lnTo>
                      <a:lnTo>
                        <a:pt x="674" y="178"/>
                      </a:lnTo>
                      <a:lnTo>
                        <a:pt x="674" y="191"/>
                      </a:lnTo>
                      <a:lnTo>
                        <a:pt x="684" y="199"/>
                      </a:lnTo>
                      <a:lnTo>
                        <a:pt x="653" y="187"/>
                      </a:lnTo>
                      <a:lnTo>
                        <a:pt x="633" y="169"/>
                      </a:lnTo>
                      <a:lnTo>
                        <a:pt x="617" y="178"/>
                      </a:lnTo>
                      <a:lnTo>
                        <a:pt x="596" y="169"/>
                      </a:lnTo>
                      <a:lnTo>
                        <a:pt x="593" y="160"/>
                      </a:lnTo>
                      <a:lnTo>
                        <a:pt x="613" y="151"/>
                      </a:lnTo>
                      <a:lnTo>
                        <a:pt x="609" y="139"/>
                      </a:lnTo>
                      <a:lnTo>
                        <a:pt x="593" y="134"/>
                      </a:lnTo>
                      <a:lnTo>
                        <a:pt x="589" y="151"/>
                      </a:lnTo>
                      <a:lnTo>
                        <a:pt x="576" y="147"/>
                      </a:lnTo>
                      <a:lnTo>
                        <a:pt x="573" y="134"/>
                      </a:lnTo>
                      <a:lnTo>
                        <a:pt x="570" y="156"/>
                      </a:lnTo>
                      <a:lnTo>
                        <a:pt x="553" y="173"/>
                      </a:lnTo>
                      <a:lnTo>
                        <a:pt x="543" y="165"/>
                      </a:lnTo>
                      <a:lnTo>
                        <a:pt x="546" y="139"/>
                      </a:lnTo>
                      <a:lnTo>
                        <a:pt x="543" y="121"/>
                      </a:lnTo>
                      <a:lnTo>
                        <a:pt x="529" y="125"/>
                      </a:lnTo>
                      <a:lnTo>
                        <a:pt x="509" y="121"/>
                      </a:lnTo>
                      <a:lnTo>
                        <a:pt x="482" y="112"/>
                      </a:lnTo>
                      <a:lnTo>
                        <a:pt x="439" y="112"/>
                      </a:lnTo>
                      <a:lnTo>
                        <a:pt x="425" y="112"/>
                      </a:lnTo>
                      <a:lnTo>
                        <a:pt x="429" y="121"/>
                      </a:lnTo>
                      <a:lnTo>
                        <a:pt x="429" y="130"/>
                      </a:lnTo>
                      <a:lnTo>
                        <a:pt x="425" y="151"/>
                      </a:lnTo>
                      <a:lnTo>
                        <a:pt x="412" y="151"/>
                      </a:lnTo>
                      <a:lnTo>
                        <a:pt x="405" y="139"/>
                      </a:lnTo>
                      <a:lnTo>
                        <a:pt x="395" y="143"/>
                      </a:lnTo>
                      <a:lnTo>
                        <a:pt x="392" y="169"/>
                      </a:lnTo>
                      <a:lnTo>
                        <a:pt x="402" y="160"/>
                      </a:lnTo>
                      <a:lnTo>
                        <a:pt x="412" y="173"/>
                      </a:lnTo>
                      <a:lnTo>
                        <a:pt x="405" y="191"/>
                      </a:lnTo>
                      <a:lnTo>
                        <a:pt x="408" y="204"/>
                      </a:lnTo>
                      <a:lnTo>
                        <a:pt x="429" y="199"/>
                      </a:lnTo>
                      <a:lnTo>
                        <a:pt x="449" y="195"/>
                      </a:lnTo>
                      <a:lnTo>
                        <a:pt x="449" y="178"/>
                      </a:lnTo>
                      <a:lnTo>
                        <a:pt x="425" y="169"/>
                      </a:lnTo>
                      <a:lnTo>
                        <a:pt x="456" y="165"/>
                      </a:lnTo>
                      <a:lnTo>
                        <a:pt x="459" y="169"/>
                      </a:lnTo>
                      <a:lnTo>
                        <a:pt x="469" y="160"/>
                      </a:lnTo>
                      <a:lnTo>
                        <a:pt x="479" y="165"/>
                      </a:lnTo>
                      <a:lnTo>
                        <a:pt x="499" y="160"/>
                      </a:lnTo>
                      <a:lnTo>
                        <a:pt x="509" y="143"/>
                      </a:lnTo>
                      <a:lnTo>
                        <a:pt x="506" y="116"/>
                      </a:lnTo>
                      <a:lnTo>
                        <a:pt x="513" y="143"/>
                      </a:lnTo>
                      <a:lnTo>
                        <a:pt x="519" y="160"/>
                      </a:lnTo>
                      <a:lnTo>
                        <a:pt x="546" y="160"/>
                      </a:lnTo>
                      <a:lnTo>
                        <a:pt x="549" y="125"/>
                      </a:lnTo>
                      <a:lnTo>
                        <a:pt x="560" y="125"/>
                      </a:lnTo>
                      <a:lnTo>
                        <a:pt x="553" y="156"/>
                      </a:lnTo>
                      <a:lnTo>
                        <a:pt x="570" y="156"/>
                      </a:lnTo>
                      <a:lnTo>
                        <a:pt x="606" y="169"/>
                      </a:lnTo>
                      <a:lnTo>
                        <a:pt x="583" y="187"/>
                      </a:lnTo>
                      <a:lnTo>
                        <a:pt x="623" y="208"/>
                      </a:lnTo>
                      <a:lnTo>
                        <a:pt x="663" y="222"/>
                      </a:lnTo>
                      <a:lnTo>
                        <a:pt x="676" y="239"/>
                      </a:lnTo>
                      <a:lnTo>
                        <a:pt x="670" y="248"/>
                      </a:lnTo>
                      <a:lnTo>
                        <a:pt x="657" y="235"/>
                      </a:lnTo>
                      <a:lnTo>
                        <a:pt x="623" y="218"/>
                      </a:lnTo>
                      <a:lnTo>
                        <a:pt x="596" y="214"/>
                      </a:lnTo>
                      <a:lnTo>
                        <a:pt x="570" y="204"/>
                      </a:lnTo>
                      <a:lnTo>
                        <a:pt x="560" y="191"/>
                      </a:lnTo>
                      <a:lnTo>
                        <a:pt x="519" y="182"/>
                      </a:lnTo>
                      <a:lnTo>
                        <a:pt x="486" y="191"/>
                      </a:lnTo>
                      <a:lnTo>
                        <a:pt x="459" y="204"/>
                      </a:lnTo>
                      <a:lnTo>
                        <a:pt x="432" y="226"/>
                      </a:lnTo>
                      <a:lnTo>
                        <a:pt x="419" y="248"/>
                      </a:lnTo>
                      <a:lnTo>
                        <a:pt x="423" y="265"/>
                      </a:lnTo>
                      <a:lnTo>
                        <a:pt x="436" y="287"/>
                      </a:lnTo>
                      <a:lnTo>
                        <a:pt x="449" y="283"/>
                      </a:lnTo>
                      <a:lnTo>
                        <a:pt x="469" y="270"/>
                      </a:lnTo>
                      <a:lnTo>
                        <a:pt x="482" y="261"/>
                      </a:lnTo>
                      <a:lnTo>
                        <a:pt x="482" y="235"/>
                      </a:lnTo>
                      <a:lnTo>
                        <a:pt x="496" y="239"/>
                      </a:lnTo>
                      <a:lnTo>
                        <a:pt x="486" y="261"/>
                      </a:lnTo>
                      <a:lnTo>
                        <a:pt x="513" y="279"/>
                      </a:lnTo>
                      <a:lnTo>
                        <a:pt x="516" y="301"/>
                      </a:lnTo>
                      <a:lnTo>
                        <a:pt x="560" y="270"/>
                      </a:lnTo>
                      <a:lnTo>
                        <a:pt x="563" y="283"/>
                      </a:lnTo>
                      <a:lnTo>
                        <a:pt x="549" y="297"/>
                      </a:lnTo>
                      <a:lnTo>
                        <a:pt x="573" y="301"/>
                      </a:lnTo>
                      <a:lnTo>
                        <a:pt x="573" y="314"/>
                      </a:lnTo>
                      <a:lnTo>
                        <a:pt x="553" y="318"/>
                      </a:lnTo>
                      <a:lnTo>
                        <a:pt x="529" y="297"/>
                      </a:lnTo>
                      <a:lnTo>
                        <a:pt x="496" y="305"/>
                      </a:lnTo>
                      <a:lnTo>
                        <a:pt x="476" y="310"/>
                      </a:lnTo>
                      <a:lnTo>
                        <a:pt x="462" y="305"/>
                      </a:lnTo>
                      <a:lnTo>
                        <a:pt x="436" y="297"/>
                      </a:lnTo>
                      <a:lnTo>
                        <a:pt x="459" y="322"/>
                      </a:lnTo>
                      <a:lnTo>
                        <a:pt x="482" y="345"/>
                      </a:lnTo>
                      <a:lnTo>
                        <a:pt x="509" y="341"/>
                      </a:lnTo>
                      <a:lnTo>
                        <a:pt x="529" y="345"/>
                      </a:lnTo>
                      <a:lnTo>
                        <a:pt x="529" y="358"/>
                      </a:lnTo>
                      <a:lnTo>
                        <a:pt x="509" y="358"/>
                      </a:lnTo>
                      <a:lnTo>
                        <a:pt x="490" y="345"/>
                      </a:lnTo>
                      <a:lnTo>
                        <a:pt x="476" y="345"/>
                      </a:lnTo>
                      <a:lnTo>
                        <a:pt x="479" y="367"/>
                      </a:lnTo>
                      <a:lnTo>
                        <a:pt x="462" y="371"/>
                      </a:lnTo>
                      <a:lnTo>
                        <a:pt x="439" y="362"/>
                      </a:lnTo>
                      <a:lnTo>
                        <a:pt x="442" y="341"/>
                      </a:lnTo>
                      <a:lnTo>
                        <a:pt x="456" y="362"/>
                      </a:lnTo>
                      <a:lnTo>
                        <a:pt x="459" y="349"/>
                      </a:lnTo>
                      <a:lnTo>
                        <a:pt x="436" y="327"/>
                      </a:lnTo>
                      <a:lnTo>
                        <a:pt x="412" y="332"/>
                      </a:lnTo>
                      <a:lnTo>
                        <a:pt x="415" y="354"/>
                      </a:lnTo>
                      <a:lnTo>
                        <a:pt x="429" y="393"/>
                      </a:lnTo>
                      <a:lnTo>
                        <a:pt x="459" y="481"/>
                      </a:lnTo>
                      <a:lnTo>
                        <a:pt x="496" y="538"/>
                      </a:lnTo>
                      <a:lnTo>
                        <a:pt x="519" y="568"/>
                      </a:lnTo>
                      <a:lnTo>
                        <a:pt x="529" y="582"/>
                      </a:lnTo>
                      <a:lnTo>
                        <a:pt x="532" y="582"/>
                      </a:lnTo>
                      <a:lnTo>
                        <a:pt x="526" y="564"/>
                      </a:lnTo>
                      <a:lnTo>
                        <a:pt x="519" y="547"/>
                      </a:lnTo>
                      <a:lnTo>
                        <a:pt x="523" y="551"/>
                      </a:lnTo>
                      <a:lnTo>
                        <a:pt x="537" y="541"/>
                      </a:lnTo>
                      <a:lnTo>
                        <a:pt x="553" y="541"/>
                      </a:lnTo>
                      <a:lnTo>
                        <a:pt x="593" y="528"/>
                      </a:lnTo>
                      <a:lnTo>
                        <a:pt x="600" y="520"/>
                      </a:lnTo>
                      <a:lnTo>
                        <a:pt x="596" y="538"/>
                      </a:lnTo>
                      <a:lnTo>
                        <a:pt x="543" y="556"/>
                      </a:lnTo>
                      <a:lnTo>
                        <a:pt x="539" y="568"/>
                      </a:lnTo>
                      <a:lnTo>
                        <a:pt x="546" y="577"/>
                      </a:lnTo>
                      <a:lnTo>
                        <a:pt x="549" y="586"/>
                      </a:lnTo>
                      <a:lnTo>
                        <a:pt x="546" y="599"/>
                      </a:lnTo>
                      <a:lnTo>
                        <a:pt x="553" y="626"/>
                      </a:lnTo>
                      <a:lnTo>
                        <a:pt x="576" y="643"/>
                      </a:lnTo>
                      <a:lnTo>
                        <a:pt x="580" y="626"/>
                      </a:lnTo>
                      <a:lnTo>
                        <a:pt x="573" y="603"/>
                      </a:lnTo>
                      <a:lnTo>
                        <a:pt x="570" y="599"/>
                      </a:lnTo>
                      <a:lnTo>
                        <a:pt x="583" y="594"/>
                      </a:lnTo>
                      <a:lnTo>
                        <a:pt x="583" y="603"/>
                      </a:lnTo>
                      <a:lnTo>
                        <a:pt x="580" y="616"/>
                      </a:lnTo>
                      <a:lnTo>
                        <a:pt x="583" y="635"/>
                      </a:lnTo>
                      <a:lnTo>
                        <a:pt x="589" y="639"/>
                      </a:lnTo>
                      <a:lnTo>
                        <a:pt x="606" y="687"/>
                      </a:lnTo>
                      <a:lnTo>
                        <a:pt x="609" y="713"/>
                      </a:lnTo>
                      <a:lnTo>
                        <a:pt x="589" y="743"/>
                      </a:lnTo>
                      <a:lnTo>
                        <a:pt x="586" y="753"/>
                      </a:lnTo>
                      <a:lnTo>
                        <a:pt x="603" y="736"/>
                      </a:lnTo>
                      <a:lnTo>
                        <a:pt x="613" y="730"/>
                      </a:lnTo>
                      <a:lnTo>
                        <a:pt x="623" y="730"/>
                      </a:lnTo>
                      <a:lnTo>
                        <a:pt x="633" y="740"/>
                      </a:lnTo>
                      <a:lnTo>
                        <a:pt x="643" y="730"/>
                      </a:lnTo>
                      <a:lnTo>
                        <a:pt x="629" y="757"/>
                      </a:lnTo>
                      <a:lnTo>
                        <a:pt x="619" y="753"/>
                      </a:lnTo>
                      <a:lnTo>
                        <a:pt x="613" y="753"/>
                      </a:lnTo>
                      <a:lnTo>
                        <a:pt x="609" y="766"/>
                      </a:lnTo>
                      <a:lnTo>
                        <a:pt x="600" y="779"/>
                      </a:lnTo>
                      <a:lnTo>
                        <a:pt x="589" y="784"/>
                      </a:lnTo>
                      <a:lnTo>
                        <a:pt x="593" y="796"/>
                      </a:lnTo>
                      <a:lnTo>
                        <a:pt x="600" y="796"/>
                      </a:lnTo>
                      <a:lnTo>
                        <a:pt x="603" y="810"/>
                      </a:lnTo>
                      <a:lnTo>
                        <a:pt x="596" y="810"/>
                      </a:lnTo>
                      <a:lnTo>
                        <a:pt x="589" y="805"/>
                      </a:lnTo>
                      <a:lnTo>
                        <a:pt x="583" y="788"/>
                      </a:lnTo>
                      <a:lnTo>
                        <a:pt x="576" y="792"/>
                      </a:lnTo>
                      <a:lnTo>
                        <a:pt x="570" y="818"/>
                      </a:lnTo>
                      <a:lnTo>
                        <a:pt x="570" y="841"/>
                      </a:lnTo>
                      <a:lnTo>
                        <a:pt x="573" y="871"/>
                      </a:lnTo>
                      <a:lnTo>
                        <a:pt x="573" y="893"/>
                      </a:lnTo>
                      <a:lnTo>
                        <a:pt x="573" y="910"/>
                      </a:lnTo>
                      <a:lnTo>
                        <a:pt x="586" y="942"/>
                      </a:lnTo>
                      <a:lnTo>
                        <a:pt x="589" y="951"/>
                      </a:lnTo>
                      <a:lnTo>
                        <a:pt x="676" y="924"/>
                      </a:lnTo>
                      <a:lnTo>
                        <a:pt x="690" y="910"/>
                      </a:lnTo>
                      <a:lnTo>
                        <a:pt x="697" y="880"/>
                      </a:lnTo>
                      <a:lnTo>
                        <a:pt x="694" y="867"/>
                      </a:lnTo>
                      <a:lnTo>
                        <a:pt x="697" y="853"/>
                      </a:lnTo>
                      <a:lnTo>
                        <a:pt x="697" y="867"/>
                      </a:lnTo>
                      <a:lnTo>
                        <a:pt x="720" y="845"/>
                      </a:lnTo>
                      <a:lnTo>
                        <a:pt x="731" y="845"/>
                      </a:lnTo>
                      <a:lnTo>
                        <a:pt x="731" y="867"/>
                      </a:lnTo>
                      <a:lnTo>
                        <a:pt x="720" y="876"/>
                      </a:lnTo>
                      <a:lnTo>
                        <a:pt x="713" y="893"/>
                      </a:lnTo>
                      <a:lnTo>
                        <a:pt x="720" y="893"/>
                      </a:lnTo>
                      <a:lnTo>
                        <a:pt x="710" y="938"/>
                      </a:lnTo>
                      <a:lnTo>
                        <a:pt x="703" y="955"/>
                      </a:lnTo>
                      <a:lnTo>
                        <a:pt x="700" y="945"/>
                      </a:lnTo>
                      <a:lnTo>
                        <a:pt x="686" y="955"/>
                      </a:lnTo>
                      <a:lnTo>
                        <a:pt x="680" y="964"/>
                      </a:lnTo>
                      <a:lnTo>
                        <a:pt x="663" y="964"/>
                      </a:lnTo>
                      <a:lnTo>
                        <a:pt x="663" y="972"/>
                      </a:lnTo>
                      <a:lnTo>
                        <a:pt x="647" y="964"/>
                      </a:lnTo>
                      <a:lnTo>
                        <a:pt x="623" y="964"/>
                      </a:lnTo>
                      <a:lnTo>
                        <a:pt x="600" y="981"/>
                      </a:lnTo>
                      <a:lnTo>
                        <a:pt x="593" y="998"/>
                      </a:lnTo>
                      <a:lnTo>
                        <a:pt x="593" y="1016"/>
                      </a:lnTo>
                      <a:lnTo>
                        <a:pt x="596" y="1043"/>
                      </a:lnTo>
                      <a:lnTo>
                        <a:pt x="523" y="1016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" name="Freeform 5"/>
                <p:cNvSpPr>
                  <a:spLocks/>
                </p:cNvSpPr>
                <p:nvPr/>
              </p:nvSpPr>
              <p:spPr bwMode="ltGray">
                <a:xfrm>
                  <a:off x="4782" y="1824"/>
                  <a:ext cx="684" cy="1697"/>
                </a:xfrm>
                <a:custGeom>
                  <a:avLst/>
                  <a:gdLst/>
                  <a:ahLst/>
                  <a:cxnLst>
                    <a:cxn ang="0">
                      <a:pos x="174" y="1431"/>
                    </a:cxn>
                    <a:cxn ang="0">
                      <a:pos x="147" y="1334"/>
                    </a:cxn>
                    <a:cxn ang="0">
                      <a:pos x="177" y="1330"/>
                    </a:cxn>
                    <a:cxn ang="0">
                      <a:pos x="257" y="1365"/>
                    </a:cxn>
                    <a:cxn ang="0">
                      <a:pos x="301" y="1232"/>
                    </a:cxn>
                    <a:cxn ang="0">
                      <a:pos x="220" y="1127"/>
                    </a:cxn>
                    <a:cxn ang="0">
                      <a:pos x="123" y="1141"/>
                    </a:cxn>
                    <a:cxn ang="0">
                      <a:pos x="157" y="1069"/>
                    </a:cxn>
                    <a:cxn ang="0">
                      <a:pos x="136" y="1030"/>
                    </a:cxn>
                    <a:cxn ang="0">
                      <a:pos x="163" y="1017"/>
                    </a:cxn>
                    <a:cxn ang="0">
                      <a:pos x="177" y="1060"/>
                    </a:cxn>
                    <a:cxn ang="0">
                      <a:pos x="267" y="1145"/>
                    </a:cxn>
                    <a:cxn ang="0">
                      <a:pos x="308" y="1075"/>
                    </a:cxn>
                    <a:cxn ang="0">
                      <a:pos x="130" y="924"/>
                    </a:cxn>
                    <a:cxn ang="0">
                      <a:pos x="143" y="753"/>
                    </a:cxn>
                    <a:cxn ang="0">
                      <a:pos x="140" y="669"/>
                    </a:cxn>
                    <a:cxn ang="0">
                      <a:pos x="116" y="634"/>
                    </a:cxn>
                    <a:cxn ang="0">
                      <a:pos x="67" y="554"/>
                    </a:cxn>
                    <a:cxn ang="0">
                      <a:pos x="140" y="519"/>
                    </a:cxn>
                    <a:cxn ang="0">
                      <a:pos x="116" y="467"/>
                    </a:cxn>
                    <a:cxn ang="0">
                      <a:pos x="23" y="378"/>
                    </a:cxn>
                    <a:cxn ang="0">
                      <a:pos x="254" y="0"/>
                    </a:cxn>
                    <a:cxn ang="0">
                      <a:pos x="301" y="44"/>
                    </a:cxn>
                    <a:cxn ang="0">
                      <a:pos x="355" y="39"/>
                    </a:cxn>
                    <a:cxn ang="0">
                      <a:pos x="395" y="8"/>
                    </a:cxn>
                    <a:cxn ang="0">
                      <a:pos x="441" y="22"/>
                    </a:cxn>
                    <a:cxn ang="0">
                      <a:pos x="508" y="18"/>
                    </a:cxn>
                    <a:cxn ang="0">
                      <a:pos x="515" y="74"/>
                    </a:cxn>
                    <a:cxn ang="0">
                      <a:pos x="535" y="118"/>
                    </a:cxn>
                    <a:cxn ang="0">
                      <a:pos x="479" y="92"/>
                    </a:cxn>
                    <a:cxn ang="0">
                      <a:pos x="538" y="132"/>
                    </a:cxn>
                    <a:cxn ang="0">
                      <a:pos x="589" y="159"/>
                    </a:cxn>
                    <a:cxn ang="0">
                      <a:pos x="605" y="233"/>
                    </a:cxn>
                    <a:cxn ang="0">
                      <a:pos x="669" y="281"/>
                    </a:cxn>
                    <a:cxn ang="0">
                      <a:pos x="633" y="260"/>
                    </a:cxn>
                    <a:cxn ang="0">
                      <a:pos x="572" y="295"/>
                    </a:cxn>
                    <a:cxn ang="0">
                      <a:pos x="528" y="264"/>
                    </a:cxn>
                    <a:cxn ang="0">
                      <a:pos x="528" y="281"/>
                    </a:cxn>
                    <a:cxn ang="0">
                      <a:pos x="552" y="308"/>
                    </a:cxn>
                    <a:cxn ang="0">
                      <a:pos x="569" y="320"/>
                    </a:cxn>
                    <a:cxn ang="0">
                      <a:pos x="629" y="365"/>
                    </a:cxn>
                    <a:cxn ang="0">
                      <a:pos x="672" y="384"/>
                    </a:cxn>
                    <a:cxn ang="0">
                      <a:pos x="234" y="392"/>
                    </a:cxn>
                    <a:cxn ang="0">
                      <a:pos x="275" y="585"/>
                    </a:cxn>
                    <a:cxn ang="0">
                      <a:pos x="301" y="643"/>
                    </a:cxn>
                    <a:cxn ang="0">
                      <a:pos x="231" y="696"/>
                    </a:cxn>
                    <a:cxn ang="0">
                      <a:pos x="220" y="643"/>
                    </a:cxn>
                    <a:cxn ang="0">
                      <a:pos x="231" y="722"/>
                    </a:cxn>
                    <a:cxn ang="0">
                      <a:pos x="208" y="775"/>
                    </a:cxn>
                    <a:cxn ang="0">
                      <a:pos x="214" y="819"/>
                    </a:cxn>
                    <a:cxn ang="0">
                      <a:pos x="197" y="890"/>
                    </a:cxn>
                    <a:cxn ang="0">
                      <a:pos x="275" y="951"/>
                    </a:cxn>
                    <a:cxn ang="0">
                      <a:pos x="445" y="1048"/>
                    </a:cxn>
                    <a:cxn ang="0">
                      <a:pos x="415" y="1197"/>
                    </a:cxn>
                    <a:cxn ang="0">
                      <a:pos x="425" y="1184"/>
                    </a:cxn>
                    <a:cxn ang="0">
                      <a:pos x="451" y="1189"/>
                    </a:cxn>
                    <a:cxn ang="0">
                      <a:pos x="451" y="1096"/>
                    </a:cxn>
                    <a:cxn ang="0">
                      <a:pos x="432" y="1215"/>
                    </a:cxn>
                    <a:cxn ang="0">
                      <a:pos x="401" y="1249"/>
                    </a:cxn>
                    <a:cxn ang="0">
                      <a:pos x="348" y="1317"/>
                    </a:cxn>
                    <a:cxn ang="0">
                      <a:pos x="411" y="1375"/>
                    </a:cxn>
                    <a:cxn ang="0">
                      <a:pos x="241" y="1536"/>
                    </a:cxn>
                    <a:cxn ang="0">
                      <a:pos x="275" y="1696"/>
                    </a:cxn>
                  </a:cxnLst>
                  <a:rect l="0" t="0" r="r" b="b"/>
                  <a:pathLst>
                    <a:path w="684" h="1697">
                      <a:moveTo>
                        <a:pt x="147" y="1660"/>
                      </a:moveTo>
                      <a:lnTo>
                        <a:pt x="123" y="1647"/>
                      </a:lnTo>
                      <a:lnTo>
                        <a:pt x="170" y="1497"/>
                      </a:lnTo>
                      <a:lnTo>
                        <a:pt x="174" y="1431"/>
                      </a:lnTo>
                      <a:lnTo>
                        <a:pt x="177" y="1426"/>
                      </a:lnTo>
                      <a:lnTo>
                        <a:pt x="220" y="1392"/>
                      </a:lnTo>
                      <a:lnTo>
                        <a:pt x="214" y="1375"/>
                      </a:lnTo>
                      <a:lnTo>
                        <a:pt x="147" y="1334"/>
                      </a:lnTo>
                      <a:lnTo>
                        <a:pt x="163" y="1338"/>
                      </a:lnTo>
                      <a:lnTo>
                        <a:pt x="167" y="1326"/>
                      </a:lnTo>
                      <a:lnTo>
                        <a:pt x="167" y="1290"/>
                      </a:lnTo>
                      <a:lnTo>
                        <a:pt x="177" y="1330"/>
                      </a:lnTo>
                      <a:lnTo>
                        <a:pt x="208" y="1360"/>
                      </a:lnTo>
                      <a:lnTo>
                        <a:pt x="220" y="1356"/>
                      </a:lnTo>
                      <a:lnTo>
                        <a:pt x="231" y="1379"/>
                      </a:lnTo>
                      <a:lnTo>
                        <a:pt x="257" y="1365"/>
                      </a:lnTo>
                      <a:lnTo>
                        <a:pt x="275" y="1334"/>
                      </a:lnTo>
                      <a:lnTo>
                        <a:pt x="291" y="1281"/>
                      </a:lnTo>
                      <a:lnTo>
                        <a:pt x="294" y="1272"/>
                      </a:lnTo>
                      <a:lnTo>
                        <a:pt x="301" y="1232"/>
                      </a:lnTo>
                      <a:lnTo>
                        <a:pt x="294" y="1211"/>
                      </a:lnTo>
                      <a:lnTo>
                        <a:pt x="287" y="1202"/>
                      </a:lnTo>
                      <a:lnTo>
                        <a:pt x="291" y="1189"/>
                      </a:lnTo>
                      <a:lnTo>
                        <a:pt x="220" y="1127"/>
                      </a:lnTo>
                      <a:lnTo>
                        <a:pt x="197" y="1127"/>
                      </a:lnTo>
                      <a:lnTo>
                        <a:pt x="200" y="1118"/>
                      </a:lnTo>
                      <a:lnTo>
                        <a:pt x="107" y="1158"/>
                      </a:lnTo>
                      <a:lnTo>
                        <a:pt x="123" y="1141"/>
                      </a:lnTo>
                      <a:lnTo>
                        <a:pt x="197" y="1114"/>
                      </a:lnTo>
                      <a:lnTo>
                        <a:pt x="177" y="1100"/>
                      </a:lnTo>
                      <a:lnTo>
                        <a:pt x="163" y="1092"/>
                      </a:lnTo>
                      <a:lnTo>
                        <a:pt x="157" y="1069"/>
                      </a:lnTo>
                      <a:lnTo>
                        <a:pt x="126" y="1056"/>
                      </a:lnTo>
                      <a:lnTo>
                        <a:pt x="120" y="1034"/>
                      </a:lnTo>
                      <a:lnTo>
                        <a:pt x="133" y="1052"/>
                      </a:lnTo>
                      <a:lnTo>
                        <a:pt x="136" y="1030"/>
                      </a:lnTo>
                      <a:lnTo>
                        <a:pt x="136" y="951"/>
                      </a:lnTo>
                      <a:lnTo>
                        <a:pt x="157" y="968"/>
                      </a:lnTo>
                      <a:lnTo>
                        <a:pt x="167" y="1003"/>
                      </a:lnTo>
                      <a:lnTo>
                        <a:pt x="163" y="1017"/>
                      </a:lnTo>
                      <a:lnTo>
                        <a:pt x="163" y="1030"/>
                      </a:lnTo>
                      <a:lnTo>
                        <a:pt x="183" y="1026"/>
                      </a:lnTo>
                      <a:lnTo>
                        <a:pt x="174" y="1048"/>
                      </a:lnTo>
                      <a:lnTo>
                        <a:pt x="177" y="1060"/>
                      </a:lnTo>
                      <a:lnTo>
                        <a:pt x="203" y="1088"/>
                      </a:lnTo>
                      <a:lnTo>
                        <a:pt x="208" y="1079"/>
                      </a:lnTo>
                      <a:lnTo>
                        <a:pt x="214" y="1100"/>
                      </a:lnTo>
                      <a:lnTo>
                        <a:pt x="267" y="1145"/>
                      </a:lnTo>
                      <a:lnTo>
                        <a:pt x="301" y="1158"/>
                      </a:lnTo>
                      <a:lnTo>
                        <a:pt x="327" y="1118"/>
                      </a:lnTo>
                      <a:lnTo>
                        <a:pt x="327" y="1100"/>
                      </a:lnTo>
                      <a:lnTo>
                        <a:pt x="308" y="1075"/>
                      </a:lnTo>
                      <a:lnTo>
                        <a:pt x="271" y="1043"/>
                      </a:lnTo>
                      <a:lnTo>
                        <a:pt x="214" y="1003"/>
                      </a:lnTo>
                      <a:lnTo>
                        <a:pt x="167" y="955"/>
                      </a:lnTo>
                      <a:lnTo>
                        <a:pt x="130" y="924"/>
                      </a:lnTo>
                      <a:lnTo>
                        <a:pt x="116" y="880"/>
                      </a:lnTo>
                      <a:lnTo>
                        <a:pt x="113" y="827"/>
                      </a:lnTo>
                      <a:lnTo>
                        <a:pt x="126" y="784"/>
                      </a:lnTo>
                      <a:lnTo>
                        <a:pt x="143" y="753"/>
                      </a:lnTo>
                      <a:lnTo>
                        <a:pt x="157" y="735"/>
                      </a:lnTo>
                      <a:lnTo>
                        <a:pt x="177" y="669"/>
                      </a:lnTo>
                      <a:lnTo>
                        <a:pt x="167" y="656"/>
                      </a:lnTo>
                      <a:lnTo>
                        <a:pt x="140" y="669"/>
                      </a:lnTo>
                      <a:lnTo>
                        <a:pt x="113" y="673"/>
                      </a:lnTo>
                      <a:lnTo>
                        <a:pt x="67" y="669"/>
                      </a:lnTo>
                      <a:lnTo>
                        <a:pt x="113" y="647"/>
                      </a:lnTo>
                      <a:lnTo>
                        <a:pt x="116" y="634"/>
                      </a:lnTo>
                      <a:lnTo>
                        <a:pt x="154" y="630"/>
                      </a:lnTo>
                      <a:lnTo>
                        <a:pt x="154" y="616"/>
                      </a:lnTo>
                      <a:lnTo>
                        <a:pt x="97" y="603"/>
                      </a:lnTo>
                      <a:lnTo>
                        <a:pt x="67" y="554"/>
                      </a:lnTo>
                      <a:lnTo>
                        <a:pt x="87" y="506"/>
                      </a:lnTo>
                      <a:lnTo>
                        <a:pt x="150" y="564"/>
                      </a:lnTo>
                      <a:lnTo>
                        <a:pt x="157" y="546"/>
                      </a:lnTo>
                      <a:lnTo>
                        <a:pt x="140" y="519"/>
                      </a:lnTo>
                      <a:lnTo>
                        <a:pt x="147" y="502"/>
                      </a:lnTo>
                      <a:lnTo>
                        <a:pt x="123" y="480"/>
                      </a:lnTo>
                      <a:lnTo>
                        <a:pt x="110" y="497"/>
                      </a:lnTo>
                      <a:lnTo>
                        <a:pt x="116" y="467"/>
                      </a:lnTo>
                      <a:lnTo>
                        <a:pt x="107" y="440"/>
                      </a:lnTo>
                      <a:lnTo>
                        <a:pt x="56" y="422"/>
                      </a:lnTo>
                      <a:lnTo>
                        <a:pt x="20" y="413"/>
                      </a:lnTo>
                      <a:lnTo>
                        <a:pt x="23" y="378"/>
                      </a:lnTo>
                      <a:lnTo>
                        <a:pt x="0" y="225"/>
                      </a:lnTo>
                      <a:lnTo>
                        <a:pt x="250" y="8"/>
                      </a:lnTo>
                      <a:lnTo>
                        <a:pt x="244" y="31"/>
                      </a:lnTo>
                      <a:lnTo>
                        <a:pt x="254" y="0"/>
                      </a:lnTo>
                      <a:lnTo>
                        <a:pt x="257" y="18"/>
                      </a:lnTo>
                      <a:lnTo>
                        <a:pt x="271" y="39"/>
                      </a:lnTo>
                      <a:lnTo>
                        <a:pt x="298" y="26"/>
                      </a:lnTo>
                      <a:lnTo>
                        <a:pt x="301" y="44"/>
                      </a:lnTo>
                      <a:lnTo>
                        <a:pt x="327" y="31"/>
                      </a:lnTo>
                      <a:lnTo>
                        <a:pt x="334" y="44"/>
                      </a:lnTo>
                      <a:lnTo>
                        <a:pt x="348" y="26"/>
                      </a:lnTo>
                      <a:lnTo>
                        <a:pt x="355" y="39"/>
                      </a:lnTo>
                      <a:lnTo>
                        <a:pt x="365" y="18"/>
                      </a:lnTo>
                      <a:lnTo>
                        <a:pt x="378" y="8"/>
                      </a:lnTo>
                      <a:lnTo>
                        <a:pt x="384" y="18"/>
                      </a:lnTo>
                      <a:lnTo>
                        <a:pt x="395" y="8"/>
                      </a:lnTo>
                      <a:lnTo>
                        <a:pt x="405" y="26"/>
                      </a:lnTo>
                      <a:lnTo>
                        <a:pt x="418" y="26"/>
                      </a:lnTo>
                      <a:lnTo>
                        <a:pt x="425" y="8"/>
                      </a:lnTo>
                      <a:lnTo>
                        <a:pt x="441" y="22"/>
                      </a:lnTo>
                      <a:lnTo>
                        <a:pt x="448" y="35"/>
                      </a:lnTo>
                      <a:lnTo>
                        <a:pt x="479" y="26"/>
                      </a:lnTo>
                      <a:lnTo>
                        <a:pt x="495" y="18"/>
                      </a:lnTo>
                      <a:lnTo>
                        <a:pt x="508" y="18"/>
                      </a:lnTo>
                      <a:lnTo>
                        <a:pt x="535" y="31"/>
                      </a:lnTo>
                      <a:lnTo>
                        <a:pt x="525" y="44"/>
                      </a:lnTo>
                      <a:lnTo>
                        <a:pt x="525" y="65"/>
                      </a:lnTo>
                      <a:lnTo>
                        <a:pt x="515" y="74"/>
                      </a:lnTo>
                      <a:lnTo>
                        <a:pt x="522" y="80"/>
                      </a:lnTo>
                      <a:lnTo>
                        <a:pt x="535" y="84"/>
                      </a:lnTo>
                      <a:lnTo>
                        <a:pt x="535" y="97"/>
                      </a:lnTo>
                      <a:lnTo>
                        <a:pt x="535" y="118"/>
                      </a:lnTo>
                      <a:lnTo>
                        <a:pt x="525" y="132"/>
                      </a:lnTo>
                      <a:lnTo>
                        <a:pt x="525" y="110"/>
                      </a:lnTo>
                      <a:lnTo>
                        <a:pt x="512" y="92"/>
                      </a:lnTo>
                      <a:lnTo>
                        <a:pt x="479" y="92"/>
                      </a:lnTo>
                      <a:lnTo>
                        <a:pt x="481" y="114"/>
                      </a:lnTo>
                      <a:lnTo>
                        <a:pt x="498" y="114"/>
                      </a:lnTo>
                      <a:lnTo>
                        <a:pt x="512" y="118"/>
                      </a:lnTo>
                      <a:lnTo>
                        <a:pt x="538" y="132"/>
                      </a:lnTo>
                      <a:lnTo>
                        <a:pt x="552" y="132"/>
                      </a:lnTo>
                      <a:lnTo>
                        <a:pt x="572" y="118"/>
                      </a:lnTo>
                      <a:lnTo>
                        <a:pt x="569" y="140"/>
                      </a:lnTo>
                      <a:lnTo>
                        <a:pt x="589" y="159"/>
                      </a:lnTo>
                      <a:lnTo>
                        <a:pt x="569" y="176"/>
                      </a:lnTo>
                      <a:lnTo>
                        <a:pt x="575" y="193"/>
                      </a:lnTo>
                      <a:lnTo>
                        <a:pt x="585" y="211"/>
                      </a:lnTo>
                      <a:lnTo>
                        <a:pt x="605" y="233"/>
                      </a:lnTo>
                      <a:lnTo>
                        <a:pt x="629" y="242"/>
                      </a:lnTo>
                      <a:lnTo>
                        <a:pt x="633" y="247"/>
                      </a:lnTo>
                      <a:lnTo>
                        <a:pt x="656" y="260"/>
                      </a:lnTo>
                      <a:lnTo>
                        <a:pt x="669" y="281"/>
                      </a:lnTo>
                      <a:lnTo>
                        <a:pt x="676" y="291"/>
                      </a:lnTo>
                      <a:lnTo>
                        <a:pt x="666" y="295"/>
                      </a:lnTo>
                      <a:lnTo>
                        <a:pt x="656" y="277"/>
                      </a:lnTo>
                      <a:lnTo>
                        <a:pt x="633" y="260"/>
                      </a:lnTo>
                      <a:lnTo>
                        <a:pt x="623" y="277"/>
                      </a:lnTo>
                      <a:lnTo>
                        <a:pt x="599" y="286"/>
                      </a:lnTo>
                      <a:lnTo>
                        <a:pt x="599" y="273"/>
                      </a:lnTo>
                      <a:lnTo>
                        <a:pt x="572" y="295"/>
                      </a:lnTo>
                      <a:lnTo>
                        <a:pt x="579" y="281"/>
                      </a:lnTo>
                      <a:lnTo>
                        <a:pt x="572" y="269"/>
                      </a:lnTo>
                      <a:lnTo>
                        <a:pt x="548" y="269"/>
                      </a:lnTo>
                      <a:lnTo>
                        <a:pt x="528" y="264"/>
                      </a:lnTo>
                      <a:lnTo>
                        <a:pt x="505" y="250"/>
                      </a:lnTo>
                      <a:lnTo>
                        <a:pt x="505" y="269"/>
                      </a:lnTo>
                      <a:lnTo>
                        <a:pt x="508" y="277"/>
                      </a:lnTo>
                      <a:lnTo>
                        <a:pt x="528" y="281"/>
                      </a:lnTo>
                      <a:lnTo>
                        <a:pt x="546" y="286"/>
                      </a:lnTo>
                      <a:lnTo>
                        <a:pt x="566" y="295"/>
                      </a:lnTo>
                      <a:lnTo>
                        <a:pt x="572" y="308"/>
                      </a:lnTo>
                      <a:lnTo>
                        <a:pt x="552" y="308"/>
                      </a:lnTo>
                      <a:lnTo>
                        <a:pt x="532" y="303"/>
                      </a:lnTo>
                      <a:lnTo>
                        <a:pt x="532" y="320"/>
                      </a:lnTo>
                      <a:lnTo>
                        <a:pt x="546" y="326"/>
                      </a:lnTo>
                      <a:lnTo>
                        <a:pt x="569" y="320"/>
                      </a:lnTo>
                      <a:lnTo>
                        <a:pt x="585" y="316"/>
                      </a:lnTo>
                      <a:lnTo>
                        <a:pt x="595" y="303"/>
                      </a:lnTo>
                      <a:lnTo>
                        <a:pt x="609" y="356"/>
                      </a:lnTo>
                      <a:lnTo>
                        <a:pt x="629" y="365"/>
                      </a:lnTo>
                      <a:lnTo>
                        <a:pt x="642" y="378"/>
                      </a:lnTo>
                      <a:lnTo>
                        <a:pt x="652" y="374"/>
                      </a:lnTo>
                      <a:lnTo>
                        <a:pt x="659" y="365"/>
                      </a:lnTo>
                      <a:lnTo>
                        <a:pt x="672" y="384"/>
                      </a:lnTo>
                      <a:lnTo>
                        <a:pt x="683" y="388"/>
                      </a:lnTo>
                      <a:lnTo>
                        <a:pt x="569" y="401"/>
                      </a:lnTo>
                      <a:lnTo>
                        <a:pt x="407" y="374"/>
                      </a:lnTo>
                      <a:lnTo>
                        <a:pt x="234" y="392"/>
                      </a:lnTo>
                      <a:lnTo>
                        <a:pt x="214" y="497"/>
                      </a:lnTo>
                      <a:lnTo>
                        <a:pt x="254" y="595"/>
                      </a:lnTo>
                      <a:lnTo>
                        <a:pt x="260" y="572"/>
                      </a:lnTo>
                      <a:lnTo>
                        <a:pt x="275" y="585"/>
                      </a:lnTo>
                      <a:lnTo>
                        <a:pt x="264" y="624"/>
                      </a:lnTo>
                      <a:lnTo>
                        <a:pt x="277" y="643"/>
                      </a:lnTo>
                      <a:lnTo>
                        <a:pt x="291" y="603"/>
                      </a:lnTo>
                      <a:lnTo>
                        <a:pt x="301" y="643"/>
                      </a:lnTo>
                      <a:lnTo>
                        <a:pt x="294" y="692"/>
                      </a:lnTo>
                      <a:lnTo>
                        <a:pt x="281" y="713"/>
                      </a:lnTo>
                      <a:lnTo>
                        <a:pt x="257" y="718"/>
                      </a:lnTo>
                      <a:lnTo>
                        <a:pt x="231" y="696"/>
                      </a:lnTo>
                      <a:lnTo>
                        <a:pt x="241" y="678"/>
                      </a:lnTo>
                      <a:lnTo>
                        <a:pt x="247" y="678"/>
                      </a:lnTo>
                      <a:lnTo>
                        <a:pt x="254" y="647"/>
                      </a:lnTo>
                      <a:lnTo>
                        <a:pt x="220" y="643"/>
                      </a:lnTo>
                      <a:lnTo>
                        <a:pt x="214" y="673"/>
                      </a:lnTo>
                      <a:lnTo>
                        <a:pt x="220" y="696"/>
                      </a:lnTo>
                      <a:lnTo>
                        <a:pt x="234" y="705"/>
                      </a:lnTo>
                      <a:lnTo>
                        <a:pt x="231" y="722"/>
                      </a:lnTo>
                      <a:lnTo>
                        <a:pt x="227" y="735"/>
                      </a:lnTo>
                      <a:lnTo>
                        <a:pt x="224" y="744"/>
                      </a:lnTo>
                      <a:lnTo>
                        <a:pt x="214" y="735"/>
                      </a:lnTo>
                      <a:lnTo>
                        <a:pt x="208" y="775"/>
                      </a:lnTo>
                      <a:lnTo>
                        <a:pt x="203" y="788"/>
                      </a:lnTo>
                      <a:lnTo>
                        <a:pt x="200" y="797"/>
                      </a:lnTo>
                      <a:lnTo>
                        <a:pt x="203" y="814"/>
                      </a:lnTo>
                      <a:lnTo>
                        <a:pt x="214" y="819"/>
                      </a:lnTo>
                      <a:lnTo>
                        <a:pt x="208" y="837"/>
                      </a:lnTo>
                      <a:lnTo>
                        <a:pt x="193" y="845"/>
                      </a:lnTo>
                      <a:lnTo>
                        <a:pt x="190" y="862"/>
                      </a:lnTo>
                      <a:lnTo>
                        <a:pt x="197" y="890"/>
                      </a:lnTo>
                      <a:lnTo>
                        <a:pt x="208" y="907"/>
                      </a:lnTo>
                      <a:lnTo>
                        <a:pt x="220" y="920"/>
                      </a:lnTo>
                      <a:lnTo>
                        <a:pt x="234" y="916"/>
                      </a:lnTo>
                      <a:lnTo>
                        <a:pt x="275" y="951"/>
                      </a:lnTo>
                      <a:lnTo>
                        <a:pt x="287" y="968"/>
                      </a:lnTo>
                      <a:lnTo>
                        <a:pt x="361" y="1022"/>
                      </a:lnTo>
                      <a:lnTo>
                        <a:pt x="407" y="1013"/>
                      </a:lnTo>
                      <a:lnTo>
                        <a:pt x="445" y="1048"/>
                      </a:lnTo>
                      <a:lnTo>
                        <a:pt x="401" y="1114"/>
                      </a:lnTo>
                      <a:lnTo>
                        <a:pt x="367" y="1202"/>
                      </a:lnTo>
                      <a:lnTo>
                        <a:pt x="395" y="1202"/>
                      </a:lnTo>
                      <a:lnTo>
                        <a:pt x="415" y="1197"/>
                      </a:lnTo>
                      <a:lnTo>
                        <a:pt x="418" y="1118"/>
                      </a:lnTo>
                      <a:lnTo>
                        <a:pt x="418" y="1154"/>
                      </a:lnTo>
                      <a:lnTo>
                        <a:pt x="422" y="1166"/>
                      </a:lnTo>
                      <a:lnTo>
                        <a:pt x="425" y="1184"/>
                      </a:lnTo>
                      <a:lnTo>
                        <a:pt x="418" y="1197"/>
                      </a:lnTo>
                      <a:lnTo>
                        <a:pt x="422" y="1211"/>
                      </a:lnTo>
                      <a:lnTo>
                        <a:pt x="435" y="1189"/>
                      </a:lnTo>
                      <a:lnTo>
                        <a:pt x="451" y="1189"/>
                      </a:lnTo>
                      <a:lnTo>
                        <a:pt x="441" y="1069"/>
                      </a:lnTo>
                      <a:lnTo>
                        <a:pt x="451" y="1048"/>
                      </a:lnTo>
                      <a:lnTo>
                        <a:pt x="441" y="1088"/>
                      </a:lnTo>
                      <a:lnTo>
                        <a:pt x="451" y="1096"/>
                      </a:lnTo>
                      <a:lnTo>
                        <a:pt x="441" y="1131"/>
                      </a:lnTo>
                      <a:lnTo>
                        <a:pt x="448" y="1166"/>
                      </a:lnTo>
                      <a:lnTo>
                        <a:pt x="462" y="1197"/>
                      </a:lnTo>
                      <a:lnTo>
                        <a:pt x="432" y="1215"/>
                      </a:lnTo>
                      <a:lnTo>
                        <a:pt x="407" y="1228"/>
                      </a:lnTo>
                      <a:lnTo>
                        <a:pt x="438" y="1255"/>
                      </a:lnTo>
                      <a:lnTo>
                        <a:pt x="418" y="1259"/>
                      </a:lnTo>
                      <a:lnTo>
                        <a:pt x="401" y="1249"/>
                      </a:lnTo>
                      <a:lnTo>
                        <a:pt x="365" y="1242"/>
                      </a:lnTo>
                      <a:lnTo>
                        <a:pt x="361" y="1281"/>
                      </a:lnTo>
                      <a:lnTo>
                        <a:pt x="365" y="1290"/>
                      </a:lnTo>
                      <a:lnTo>
                        <a:pt x="348" y="1317"/>
                      </a:lnTo>
                      <a:lnTo>
                        <a:pt x="334" y="1343"/>
                      </a:lnTo>
                      <a:lnTo>
                        <a:pt x="334" y="1375"/>
                      </a:lnTo>
                      <a:lnTo>
                        <a:pt x="415" y="1360"/>
                      </a:lnTo>
                      <a:lnTo>
                        <a:pt x="411" y="1375"/>
                      </a:lnTo>
                      <a:lnTo>
                        <a:pt x="398" y="1387"/>
                      </a:lnTo>
                      <a:lnTo>
                        <a:pt x="327" y="1396"/>
                      </a:lnTo>
                      <a:lnTo>
                        <a:pt x="281" y="1470"/>
                      </a:lnTo>
                      <a:lnTo>
                        <a:pt x="241" y="1536"/>
                      </a:lnTo>
                      <a:lnTo>
                        <a:pt x="231" y="1549"/>
                      </a:lnTo>
                      <a:lnTo>
                        <a:pt x="231" y="1598"/>
                      </a:lnTo>
                      <a:lnTo>
                        <a:pt x="250" y="1594"/>
                      </a:lnTo>
                      <a:lnTo>
                        <a:pt x="275" y="1696"/>
                      </a:lnTo>
                      <a:lnTo>
                        <a:pt x="147" y="166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0" y="2120"/>
                  <a:ext cx="811" cy="760"/>
                </a:xfrm>
                <a:custGeom>
                  <a:avLst/>
                  <a:gdLst/>
                  <a:ahLst/>
                  <a:cxnLst>
                    <a:cxn ang="0">
                      <a:pos x="315" y="627"/>
                    </a:cxn>
                    <a:cxn ang="0">
                      <a:pos x="284" y="553"/>
                    </a:cxn>
                    <a:cxn ang="0">
                      <a:pos x="194" y="438"/>
                    </a:cxn>
                    <a:cxn ang="0">
                      <a:pos x="200" y="500"/>
                    </a:cxn>
                    <a:cxn ang="0">
                      <a:pos x="221" y="583"/>
                    </a:cxn>
                    <a:cxn ang="0">
                      <a:pos x="187" y="540"/>
                    </a:cxn>
                    <a:cxn ang="0">
                      <a:pos x="147" y="540"/>
                    </a:cxn>
                    <a:cxn ang="0">
                      <a:pos x="147" y="504"/>
                    </a:cxn>
                    <a:cxn ang="0">
                      <a:pos x="137" y="474"/>
                    </a:cxn>
                    <a:cxn ang="0">
                      <a:pos x="73" y="522"/>
                    </a:cxn>
                    <a:cxn ang="0">
                      <a:pos x="46" y="457"/>
                    </a:cxn>
                    <a:cxn ang="0">
                      <a:pos x="107" y="457"/>
                    </a:cxn>
                    <a:cxn ang="0">
                      <a:pos x="137" y="434"/>
                    </a:cxn>
                    <a:cxn ang="0">
                      <a:pos x="167" y="403"/>
                    </a:cxn>
                    <a:cxn ang="0">
                      <a:pos x="151" y="347"/>
                    </a:cxn>
                    <a:cxn ang="0">
                      <a:pos x="137" y="311"/>
                    </a:cxn>
                    <a:cxn ang="0">
                      <a:pos x="80" y="268"/>
                    </a:cxn>
                    <a:cxn ang="0">
                      <a:pos x="208" y="8"/>
                    </a:cxn>
                    <a:cxn ang="0">
                      <a:pos x="570" y="106"/>
                    </a:cxn>
                    <a:cxn ang="0">
                      <a:pos x="596" y="114"/>
                    </a:cxn>
                    <a:cxn ang="0">
                      <a:pos x="661" y="110"/>
                    </a:cxn>
                    <a:cxn ang="0">
                      <a:pos x="667" y="149"/>
                    </a:cxn>
                    <a:cxn ang="0">
                      <a:pos x="725" y="184"/>
                    </a:cxn>
                    <a:cxn ang="0">
                      <a:pos x="751" y="207"/>
                    </a:cxn>
                    <a:cxn ang="0">
                      <a:pos x="704" y="193"/>
                    </a:cxn>
                    <a:cxn ang="0">
                      <a:pos x="681" y="228"/>
                    </a:cxn>
                    <a:cxn ang="0">
                      <a:pos x="627" y="193"/>
                    </a:cxn>
                    <a:cxn ang="0">
                      <a:pos x="704" y="254"/>
                    </a:cxn>
                    <a:cxn ang="0">
                      <a:pos x="810" y="311"/>
                    </a:cxn>
                    <a:cxn ang="0">
                      <a:pos x="741" y="307"/>
                    </a:cxn>
                    <a:cxn ang="0">
                      <a:pos x="810" y="339"/>
                    </a:cxn>
                    <a:cxn ang="0">
                      <a:pos x="810" y="432"/>
                    </a:cxn>
                    <a:cxn ang="0">
                      <a:pos x="768" y="491"/>
                    </a:cxn>
                    <a:cxn ang="0">
                      <a:pos x="795" y="553"/>
                    </a:cxn>
                    <a:cxn ang="0">
                      <a:pos x="748" y="517"/>
                    </a:cxn>
                    <a:cxn ang="0">
                      <a:pos x="727" y="451"/>
                    </a:cxn>
                    <a:cxn ang="0">
                      <a:pos x="653" y="469"/>
                    </a:cxn>
                    <a:cxn ang="0">
                      <a:pos x="630" y="553"/>
                    </a:cxn>
                    <a:cxn ang="0">
                      <a:pos x="596" y="478"/>
                    </a:cxn>
                    <a:cxn ang="0">
                      <a:pos x="563" y="536"/>
                    </a:cxn>
                    <a:cxn ang="0">
                      <a:pos x="556" y="530"/>
                    </a:cxn>
                    <a:cxn ang="0">
                      <a:pos x="520" y="575"/>
                    </a:cxn>
                    <a:cxn ang="0">
                      <a:pos x="429" y="522"/>
                    </a:cxn>
                    <a:cxn ang="0">
                      <a:pos x="422" y="557"/>
                    </a:cxn>
                    <a:cxn ang="0">
                      <a:pos x="493" y="605"/>
                    </a:cxn>
                    <a:cxn ang="0">
                      <a:pos x="439" y="622"/>
                    </a:cxn>
                    <a:cxn ang="0">
                      <a:pos x="586" y="650"/>
                    </a:cxn>
                    <a:cxn ang="0">
                      <a:pos x="496" y="650"/>
                    </a:cxn>
                    <a:cxn ang="0">
                      <a:pos x="496" y="676"/>
                    </a:cxn>
                    <a:cxn ang="0">
                      <a:pos x="529" y="680"/>
                    </a:cxn>
                    <a:cxn ang="0">
                      <a:pos x="452" y="680"/>
                    </a:cxn>
                    <a:cxn ang="0">
                      <a:pos x="422" y="715"/>
                    </a:cxn>
                    <a:cxn ang="0">
                      <a:pos x="278" y="711"/>
                    </a:cxn>
                    <a:cxn ang="0">
                      <a:pos x="416" y="728"/>
                    </a:cxn>
                    <a:cxn ang="0">
                      <a:pos x="255" y="742"/>
                    </a:cxn>
                  </a:cxnLst>
                  <a:rect l="0" t="0" r="r" b="b"/>
                  <a:pathLst>
                    <a:path w="811" h="760">
                      <a:moveTo>
                        <a:pt x="227" y="702"/>
                      </a:moveTo>
                      <a:lnTo>
                        <a:pt x="255" y="680"/>
                      </a:lnTo>
                      <a:lnTo>
                        <a:pt x="291" y="627"/>
                      </a:lnTo>
                      <a:lnTo>
                        <a:pt x="315" y="627"/>
                      </a:lnTo>
                      <a:lnTo>
                        <a:pt x="321" y="605"/>
                      </a:lnTo>
                      <a:lnTo>
                        <a:pt x="301" y="593"/>
                      </a:lnTo>
                      <a:lnTo>
                        <a:pt x="301" y="561"/>
                      </a:lnTo>
                      <a:lnTo>
                        <a:pt x="284" y="553"/>
                      </a:lnTo>
                      <a:lnTo>
                        <a:pt x="234" y="491"/>
                      </a:lnTo>
                      <a:lnTo>
                        <a:pt x="241" y="478"/>
                      </a:lnTo>
                      <a:lnTo>
                        <a:pt x="208" y="434"/>
                      </a:lnTo>
                      <a:lnTo>
                        <a:pt x="194" y="438"/>
                      </a:lnTo>
                      <a:lnTo>
                        <a:pt x="187" y="461"/>
                      </a:lnTo>
                      <a:lnTo>
                        <a:pt x="194" y="474"/>
                      </a:lnTo>
                      <a:lnTo>
                        <a:pt x="200" y="478"/>
                      </a:lnTo>
                      <a:lnTo>
                        <a:pt x="200" y="500"/>
                      </a:lnTo>
                      <a:lnTo>
                        <a:pt x="194" y="496"/>
                      </a:lnTo>
                      <a:lnTo>
                        <a:pt x="210" y="540"/>
                      </a:lnTo>
                      <a:lnTo>
                        <a:pt x="227" y="561"/>
                      </a:lnTo>
                      <a:lnTo>
                        <a:pt x="221" y="583"/>
                      </a:lnTo>
                      <a:lnTo>
                        <a:pt x="214" y="553"/>
                      </a:lnTo>
                      <a:lnTo>
                        <a:pt x="200" y="566"/>
                      </a:lnTo>
                      <a:lnTo>
                        <a:pt x="198" y="544"/>
                      </a:lnTo>
                      <a:lnTo>
                        <a:pt x="187" y="540"/>
                      </a:lnTo>
                      <a:lnTo>
                        <a:pt x="181" y="553"/>
                      </a:lnTo>
                      <a:lnTo>
                        <a:pt x="174" y="540"/>
                      </a:lnTo>
                      <a:lnTo>
                        <a:pt x="174" y="526"/>
                      </a:lnTo>
                      <a:lnTo>
                        <a:pt x="147" y="540"/>
                      </a:lnTo>
                      <a:lnTo>
                        <a:pt x="137" y="530"/>
                      </a:lnTo>
                      <a:lnTo>
                        <a:pt x="164" y="517"/>
                      </a:lnTo>
                      <a:lnTo>
                        <a:pt x="167" y="504"/>
                      </a:lnTo>
                      <a:lnTo>
                        <a:pt x="147" y="504"/>
                      </a:lnTo>
                      <a:lnTo>
                        <a:pt x="141" y="522"/>
                      </a:lnTo>
                      <a:lnTo>
                        <a:pt x="118" y="504"/>
                      </a:lnTo>
                      <a:lnTo>
                        <a:pt x="143" y="487"/>
                      </a:lnTo>
                      <a:lnTo>
                        <a:pt x="137" y="474"/>
                      </a:lnTo>
                      <a:lnTo>
                        <a:pt x="118" y="482"/>
                      </a:lnTo>
                      <a:lnTo>
                        <a:pt x="107" y="496"/>
                      </a:lnTo>
                      <a:lnTo>
                        <a:pt x="107" y="504"/>
                      </a:lnTo>
                      <a:lnTo>
                        <a:pt x="73" y="522"/>
                      </a:lnTo>
                      <a:lnTo>
                        <a:pt x="73" y="500"/>
                      </a:lnTo>
                      <a:lnTo>
                        <a:pt x="46" y="513"/>
                      </a:lnTo>
                      <a:lnTo>
                        <a:pt x="50" y="482"/>
                      </a:lnTo>
                      <a:lnTo>
                        <a:pt x="46" y="457"/>
                      </a:lnTo>
                      <a:lnTo>
                        <a:pt x="59" y="461"/>
                      </a:lnTo>
                      <a:lnTo>
                        <a:pt x="63" y="474"/>
                      </a:lnTo>
                      <a:lnTo>
                        <a:pt x="80" y="465"/>
                      </a:lnTo>
                      <a:lnTo>
                        <a:pt x="107" y="457"/>
                      </a:lnTo>
                      <a:lnTo>
                        <a:pt x="118" y="461"/>
                      </a:lnTo>
                      <a:lnTo>
                        <a:pt x="120" y="430"/>
                      </a:lnTo>
                      <a:lnTo>
                        <a:pt x="130" y="451"/>
                      </a:lnTo>
                      <a:lnTo>
                        <a:pt x="137" y="434"/>
                      </a:lnTo>
                      <a:lnTo>
                        <a:pt x="147" y="421"/>
                      </a:lnTo>
                      <a:lnTo>
                        <a:pt x="164" y="430"/>
                      </a:lnTo>
                      <a:lnTo>
                        <a:pt x="170" y="413"/>
                      </a:lnTo>
                      <a:lnTo>
                        <a:pt x="167" y="403"/>
                      </a:lnTo>
                      <a:lnTo>
                        <a:pt x="137" y="399"/>
                      </a:lnTo>
                      <a:lnTo>
                        <a:pt x="103" y="390"/>
                      </a:lnTo>
                      <a:lnTo>
                        <a:pt x="130" y="355"/>
                      </a:lnTo>
                      <a:lnTo>
                        <a:pt x="151" y="347"/>
                      </a:lnTo>
                      <a:lnTo>
                        <a:pt x="151" y="328"/>
                      </a:lnTo>
                      <a:lnTo>
                        <a:pt x="153" y="338"/>
                      </a:lnTo>
                      <a:lnTo>
                        <a:pt x="130" y="324"/>
                      </a:lnTo>
                      <a:lnTo>
                        <a:pt x="137" y="311"/>
                      </a:lnTo>
                      <a:lnTo>
                        <a:pt x="164" y="303"/>
                      </a:lnTo>
                      <a:lnTo>
                        <a:pt x="164" y="289"/>
                      </a:lnTo>
                      <a:lnTo>
                        <a:pt x="124" y="289"/>
                      </a:lnTo>
                      <a:lnTo>
                        <a:pt x="80" y="268"/>
                      </a:lnTo>
                      <a:lnTo>
                        <a:pt x="20" y="228"/>
                      </a:lnTo>
                      <a:lnTo>
                        <a:pt x="0" y="110"/>
                      </a:lnTo>
                      <a:lnTo>
                        <a:pt x="80" y="0"/>
                      </a:lnTo>
                      <a:lnTo>
                        <a:pt x="208" y="8"/>
                      </a:lnTo>
                      <a:lnTo>
                        <a:pt x="419" y="106"/>
                      </a:lnTo>
                      <a:lnTo>
                        <a:pt x="442" y="74"/>
                      </a:lnTo>
                      <a:lnTo>
                        <a:pt x="523" y="110"/>
                      </a:lnTo>
                      <a:lnTo>
                        <a:pt x="570" y="106"/>
                      </a:lnTo>
                      <a:lnTo>
                        <a:pt x="566" y="70"/>
                      </a:lnTo>
                      <a:lnTo>
                        <a:pt x="586" y="93"/>
                      </a:lnTo>
                      <a:lnTo>
                        <a:pt x="617" y="93"/>
                      </a:lnTo>
                      <a:lnTo>
                        <a:pt x="596" y="114"/>
                      </a:lnTo>
                      <a:lnTo>
                        <a:pt x="603" y="127"/>
                      </a:lnTo>
                      <a:lnTo>
                        <a:pt x="610" y="114"/>
                      </a:lnTo>
                      <a:lnTo>
                        <a:pt x="623" y="118"/>
                      </a:lnTo>
                      <a:lnTo>
                        <a:pt x="661" y="110"/>
                      </a:lnTo>
                      <a:lnTo>
                        <a:pt x="677" y="136"/>
                      </a:lnTo>
                      <a:lnTo>
                        <a:pt x="658" y="136"/>
                      </a:lnTo>
                      <a:lnTo>
                        <a:pt x="643" y="149"/>
                      </a:lnTo>
                      <a:lnTo>
                        <a:pt x="667" y="149"/>
                      </a:lnTo>
                      <a:lnTo>
                        <a:pt x="684" y="149"/>
                      </a:lnTo>
                      <a:lnTo>
                        <a:pt x="694" y="136"/>
                      </a:lnTo>
                      <a:lnTo>
                        <a:pt x="715" y="162"/>
                      </a:lnTo>
                      <a:lnTo>
                        <a:pt x="725" y="184"/>
                      </a:lnTo>
                      <a:lnTo>
                        <a:pt x="744" y="149"/>
                      </a:lnTo>
                      <a:lnTo>
                        <a:pt x="744" y="171"/>
                      </a:lnTo>
                      <a:lnTo>
                        <a:pt x="778" y="180"/>
                      </a:lnTo>
                      <a:lnTo>
                        <a:pt x="751" y="207"/>
                      </a:lnTo>
                      <a:lnTo>
                        <a:pt x="731" y="210"/>
                      </a:lnTo>
                      <a:lnTo>
                        <a:pt x="717" y="233"/>
                      </a:lnTo>
                      <a:lnTo>
                        <a:pt x="687" y="228"/>
                      </a:lnTo>
                      <a:lnTo>
                        <a:pt x="704" y="193"/>
                      </a:lnTo>
                      <a:lnTo>
                        <a:pt x="691" y="171"/>
                      </a:lnTo>
                      <a:lnTo>
                        <a:pt x="681" y="188"/>
                      </a:lnTo>
                      <a:lnTo>
                        <a:pt x="691" y="210"/>
                      </a:lnTo>
                      <a:lnTo>
                        <a:pt x="681" y="228"/>
                      </a:lnTo>
                      <a:lnTo>
                        <a:pt x="677" y="210"/>
                      </a:lnTo>
                      <a:lnTo>
                        <a:pt x="661" y="197"/>
                      </a:lnTo>
                      <a:lnTo>
                        <a:pt x="637" y="184"/>
                      </a:lnTo>
                      <a:lnTo>
                        <a:pt x="627" y="193"/>
                      </a:lnTo>
                      <a:lnTo>
                        <a:pt x="643" y="207"/>
                      </a:lnTo>
                      <a:lnTo>
                        <a:pt x="664" y="220"/>
                      </a:lnTo>
                      <a:lnTo>
                        <a:pt x="674" y="245"/>
                      </a:lnTo>
                      <a:lnTo>
                        <a:pt x="704" y="254"/>
                      </a:lnTo>
                      <a:lnTo>
                        <a:pt x="744" y="233"/>
                      </a:lnTo>
                      <a:lnTo>
                        <a:pt x="751" y="254"/>
                      </a:lnTo>
                      <a:lnTo>
                        <a:pt x="810" y="261"/>
                      </a:lnTo>
                      <a:lnTo>
                        <a:pt x="810" y="311"/>
                      </a:lnTo>
                      <a:lnTo>
                        <a:pt x="758" y="298"/>
                      </a:lnTo>
                      <a:lnTo>
                        <a:pt x="734" y="285"/>
                      </a:lnTo>
                      <a:lnTo>
                        <a:pt x="727" y="311"/>
                      </a:lnTo>
                      <a:lnTo>
                        <a:pt x="741" y="307"/>
                      </a:lnTo>
                      <a:lnTo>
                        <a:pt x="748" y="315"/>
                      </a:lnTo>
                      <a:lnTo>
                        <a:pt x="744" y="334"/>
                      </a:lnTo>
                      <a:lnTo>
                        <a:pt x="788" y="338"/>
                      </a:lnTo>
                      <a:lnTo>
                        <a:pt x="810" y="339"/>
                      </a:lnTo>
                      <a:lnTo>
                        <a:pt x="810" y="411"/>
                      </a:lnTo>
                      <a:lnTo>
                        <a:pt x="792" y="409"/>
                      </a:lnTo>
                      <a:lnTo>
                        <a:pt x="788" y="416"/>
                      </a:lnTo>
                      <a:lnTo>
                        <a:pt x="810" y="432"/>
                      </a:lnTo>
                      <a:lnTo>
                        <a:pt x="810" y="502"/>
                      </a:lnTo>
                      <a:lnTo>
                        <a:pt x="782" y="504"/>
                      </a:lnTo>
                      <a:lnTo>
                        <a:pt x="774" y="478"/>
                      </a:lnTo>
                      <a:lnTo>
                        <a:pt x="768" y="491"/>
                      </a:lnTo>
                      <a:lnTo>
                        <a:pt x="782" y="508"/>
                      </a:lnTo>
                      <a:lnTo>
                        <a:pt x="808" y="526"/>
                      </a:lnTo>
                      <a:lnTo>
                        <a:pt x="798" y="536"/>
                      </a:lnTo>
                      <a:lnTo>
                        <a:pt x="795" y="553"/>
                      </a:lnTo>
                      <a:lnTo>
                        <a:pt x="792" y="561"/>
                      </a:lnTo>
                      <a:lnTo>
                        <a:pt x="751" y="540"/>
                      </a:lnTo>
                      <a:lnTo>
                        <a:pt x="715" y="500"/>
                      </a:lnTo>
                      <a:lnTo>
                        <a:pt x="748" y="517"/>
                      </a:lnTo>
                      <a:lnTo>
                        <a:pt x="764" y="491"/>
                      </a:lnTo>
                      <a:lnTo>
                        <a:pt x="725" y="482"/>
                      </a:lnTo>
                      <a:lnTo>
                        <a:pt x="751" y="474"/>
                      </a:lnTo>
                      <a:lnTo>
                        <a:pt x="727" y="451"/>
                      </a:lnTo>
                      <a:lnTo>
                        <a:pt x="700" y="500"/>
                      </a:lnTo>
                      <a:lnTo>
                        <a:pt x="694" y="474"/>
                      </a:lnTo>
                      <a:lnTo>
                        <a:pt x="681" y="496"/>
                      </a:lnTo>
                      <a:lnTo>
                        <a:pt x="653" y="469"/>
                      </a:lnTo>
                      <a:lnTo>
                        <a:pt x="667" y="517"/>
                      </a:lnTo>
                      <a:lnTo>
                        <a:pt x="664" y="540"/>
                      </a:lnTo>
                      <a:lnTo>
                        <a:pt x="710" y="549"/>
                      </a:lnTo>
                      <a:lnTo>
                        <a:pt x="630" y="553"/>
                      </a:lnTo>
                      <a:lnTo>
                        <a:pt x="667" y="549"/>
                      </a:lnTo>
                      <a:lnTo>
                        <a:pt x="651" y="504"/>
                      </a:lnTo>
                      <a:lnTo>
                        <a:pt x="610" y="496"/>
                      </a:lnTo>
                      <a:lnTo>
                        <a:pt x="596" y="478"/>
                      </a:lnTo>
                      <a:lnTo>
                        <a:pt x="586" y="517"/>
                      </a:lnTo>
                      <a:lnTo>
                        <a:pt x="623" y="526"/>
                      </a:lnTo>
                      <a:lnTo>
                        <a:pt x="593" y="530"/>
                      </a:lnTo>
                      <a:lnTo>
                        <a:pt x="563" y="536"/>
                      </a:lnTo>
                      <a:lnTo>
                        <a:pt x="580" y="513"/>
                      </a:lnTo>
                      <a:lnTo>
                        <a:pt x="570" y="478"/>
                      </a:lnTo>
                      <a:lnTo>
                        <a:pt x="550" y="496"/>
                      </a:lnTo>
                      <a:lnTo>
                        <a:pt x="556" y="530"/>
                      </a:lnTo>
                      <a:lnTo>
                        <a:pt x="527" y="544"/>
                      </a:lnTo>
                      <a:lnTo>
                        <a:pt x="603" y="566"/>
                      </a:lnTo>
                      <a:lnTo>
                        <a:pt x="529" y="561"/>
                      </a:lnTo>
                      <a:lnTo>
                        <a:pt x="520" y="575"/>
                      </a:lnTo>
                      <a:lnTo>
                        <a:pt x="499" y="557"/>
                      </a:lnTo>
                      <a:lnTo>
                        <a:pt x="486" y="575"/>
                      </a:lnTo>
                      <a:lnTo>
                        <a:pt x="449" y="513"/>
                      </a:lnTo>
                      <a:lnTo>
                        <a:pt x="429" y="522"/>
                      </a:lnTo>
                      <a:lnTo>
                        <a:pt x="416" y="583"/>
                      </a:lnTo>
                      <a:lnTo>
                        <a:pt x="472" y="544"/>
                      </a:lnTo>
                      <a:lnTo>
                        <a:pt x="455" y="566"/>
                      </a:lnTo>
                      <a:lnTo>
                        <a:pt x="422" y="557"/>
                      </a:lnTo>
                      <a:lnTo>
                        <a:pt x="419" y="583"/>
                      </a:lnTo>
                      <a:lnTo>
                        <a:pt x="422" y="605"/>
                      </a:lnTo>
                      <a:lnTo>
                        <a:pt x="449" y="557"/>
                      </a:lnTo>
                      <a:lnTo>
                        <a:pt x="493" y="605"/>
                      </a:lnTo>
                      <a:lnTo>
                        <a:pt x="537" y="579"/>
                      </a:lnTo>
                      <a:lnTo>
                        <a:pt x="512" y="610"/>
                      </a:lnTo>
                      <a:lnTo>
                        <a:pt x="472" y="619"/>
                      </a:lnTo>
                      <a:lnTo>
                        <a:pt x="439" y="622"/>
                      </a:lnTo>
                      <a:lnTo>
                        <a:pt x="409" y="680"/>
                      </a:lnTo>
                      <a:lnTo>
                        <a:pt x="506" y="622"/>
                      </a:lnTo>
                      <a:lnTo>
                        <a:pt x="506" y="644"/>
                      </a:lnTo>
                      <a:lnTo>
                        <a:pt x="586" y="650"/>
                      </a:lnTo>
                      <a:lnTo>
                        <a:pt x="610" y="631"/>
                      </a:lnTo>
                      <a:lnTo>
                        <a:pt x="633" y="650"/>
                      </a:lnTo>
                      <a:lnTo>
                        <a:pt x="590" y="650"/>
                      </a:lnTo>
                      <a:lnTo>
                        <a:pt x="496" y="650"/>
                      </a:lnTo>
                      <a:lnTo>
                        <a:pt x="455" y="640"/>
                      </a:lnTo>
                      <a:lnTo>
                        <a:pt x="419" y="650"/>
                      </a:lnTo>
                      <a:lnTo>
                        <a:pt x="416" y="676"/>
                      </a:lnTo>
                      <a:lnTo>
                        <a:pt x="496" y="676"/>
                      </a:lnTo>
                      <a:lnTo>
                        <a:pt x="499" y="684"/>
                      </a:lnTo>
                      <a:lnTo>
                        <a:pt x="512" y="671"/>
                      </a:lnTo>
                      <a:lnTo>
                        <a:pt x="546" y="676"/>
                      </a:lnTo>
                      <a:lnTo>
                        <a:pt x="529" y="680"/>
                      </a:lnTo>
                      <a:lnTo>
                        <a:pt x="563" y="706"/>
                      </a:lnTo>
                      <a:lnTo>
                        <a:pt x="520" y="680"/>
                      </a:lnTo>
                      <a:lnTo>
                        <a:pt x="499" y="684"/>
                      </a:lnTo>
                      <a:lnTo>
                        <a:pt x="452" y="680"/>
                      </a:lnTo>
                      <a:lnTo>
                        <a:pt x="409" y="684"/>
                      </a:lnTo>
                      <a:lnTo>
                        <a:pt x="439" y="693"/>
                      </a:lnTo>
                      <a:lnTo>
                        <a:pt x="435" y="715"/>
                      </a:lnTo>
                      <a:lnTo>
                        <a:pt x="422" y="715"/>
                      </a:lnTo>
                      <a:lnTo>
                        <a:pt x="426" y="702"/>
                      </a:lnTo>
                      <a:lnTo>
                        <a:pt x="392" y="698"/>
                      </a:lnTo>
                      <a:lnTo>
                        <a:pt x="324" y="680"/>
                      </a:lnTo>
                      <a:lnTo>
                        <a:pt x="278" y="711"/>
                      </a:lnTo>
                      <a:lnTo>
                        <a:pt x="278" y="724"/>
                      </a:lnTo>
                      <a:lnTo>
                        <a:pt x="365" y="728"/>
                      </a:lnTo>
                      <a:lnTo>
                        <a:pt x="396" y="719"/>
                      </a:lnTo>
                      <a:lnTo>
                        <a:pt x="416" y="728"/>
                      </a:lnTo>
                      <a:lnTo>
                        <a:pt x="398" y="732"/>
                      </a:lnTo>
                      <a:lnTo>
                        <a:pt x="362" y="742"/>
                      </a:lnTo>
                      <a:lnTo>
                        <a:pt x="321" y="732"/>
                      </a:lnTo>
                      <a:lnTo>
                        <a:pt x="255" y="742"/>
                      </a:lnTo>
                      <a:lnTo>
                        <a:pt x="255" y="759"/>
                      </a:lnTo>
                      <a:lnTo>
                        <a:pt x="227" y="702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5085" y="2664"/>
                  <a:ext cx="242" cy="539"/>
                </a:xfrm>
                <a:custGeom>
                  <a:avLst/>
                  <a:gdLst/>
                  <a:ahLst/>
                  <a:cxnLst>
                    <a:cxn ang="0">
                      <a:pos x="157" y="493"/>
                    </a:cxn>
                    <a:cxn ang="0">
                      <a:pos x="108" y="533"/>
                    </a:cxn>
                    <a:cxn ang="0">
                      <a:pos x="241" y="410"/>
                    </a:cxn>
                    <a:cxn ang="0">
                      <a:pos x="230" y="410"/>
                    </a:cxn>
                    <a:cxn ang="0">
                      <a:pos x="197" y="410"/>
                    </a:cxn>
                    <a:cxn ang="0">
                      <a:pos x="211" y="357"/>
                    </a:cxn>
                    <a:cxn ang="0">
                      <a:pos x="187" y="367"/>
                    </a:cxn>
                    <a:cxn ang="0">
                      <a:pos x="147" y="423"/>
                    </a:cxn>
                    <a:cxn ang="0">
                      <a:pos x="145" y="262"/>
                    </a:cxn>
                    <a:cxn ang="0">
                      <a:pos x="161" y="195"/>
                    </a:cxn>
                    <a:cxn ang="0">
                      <a:pos x="200" y="143"/>
                    </a:cxn>
                    <a:cxn ang="0">
                      <a:pos x="171" y="170"/>
                    </a:cxn>
                    <a:cxn ang="0">
                      <a:pos x="187" y="136"/>
                    </a:cxn>
                    <a:cxn ang="0">
                      <a:pos x="164" y="113"/>
                    </a:cxn>
                    <a:cxn ang="0">
                      <a:pos x="175" y="91"/>
                    </a:cxn>
                    <a:cxn ang="0">
                      <a:pos x="164" y="74"/>
                    </a:cxn>
                    <a:cxn ang="0">
                      <a:pos x="147" y="53"/>
                    </a:cxn>
                    <a:cxn ang="0">
                      <a:pos x="52" y="0"/>
                    </a:cxn>
                    <a:cxn ang="0">
                      <a:pos x="128" y="53"/>
                    </a:cxn>
                    <a:cxn ang="0">
                      <a:pos x="135" y="78"/>
                    </a:cxn>
                    <a:cxn ang="0">
                      <a:pos x="108" y="48"/>
                    </a:cxn>
                    <a:cxn ang="0">
                      <a:pos x="82" y="61"/>
                    </a:cxn>
                    <a:cxn ang="0">
                      <a:pos x="95" y="70"/>
                    </a:cxn>
                    <a:cxn ang="0">
                      <a:pos x="131" y="87"/>
                    </a:cxn>
                    <a:cxn ang="0">
                      <a:pos x="131" y="109"/>
                    </a:cxn>
                    <a:cxn ang="0">
                      <a:pos x="108" y="100"/>
                    </a:cxn>
                    <a:cxn ang="0">
                      <a:pos x="72" y="122"/>
                    </a:cxn>
                    <a:cxn ang="0">
                      <a:pos x="105" y="113"/>
                    </a:cxn>
                    <a:cxn ang="0">
                      <a:pos x="135" y="130"/>
                    </a:cxn>
                    <a:cxn ang="0">
                      <a:pos x="124" y="130"/>
                    </a:cxn>
                    <a:cxn ang="0">
                      <a:pos x="101" y="130"/>
                    </a:cxn>
                    <a:cxn ang="0">
                      <a:pos x="101" y="170"/>
                    </a:cxn>
                    <a:cxn ang="0">
                      <a:pos x="75" y="148"/>
                    </a:cxn>
                    <a:cxn ang="0">
                      <a:pos x="65" y="96"/>
                    </a:cxn>
                    <a:cxn ang="0">
                      <a:pos x="72" y="70"/>
                    </a:cxn>
                    <a:cxn ang="0">
                      <a:pos x="52" y="74"/>
                    </a:cxn>
                    <a:cxn ang="0">
                      <a:pos x="52" y="109"/>
                    </a:cxn>
                    <a:cxn ang="0">
                      <a:pos x="23" y="104"/>
                    </a:cxn>
                    <a:cxn ang="0">
                      <a:pos x="52" y="148"/>
                    </a:cxn>
                    <a:cxn ang="0">
                      <a:pos x="35" y="174"/>
                    </a:cxn>
                    <a:cxn ang="0">
                      <a:pos x="78" y="174"/>
                    </a:cxn>
                    <a:cxn ang="0">
                      <a:pos x="42" y="191"/>
                    </a:cxn>
                    <a:cxn ang="0">
                      <a:pos x="78" y="191"/>
                    </a:cxn>
                    <a:cxn ang="0">
                      <a:pos x="108" y="210"/>
                    </a:cxn>
                    <a:cxn ang="0">
                      <a:pos x="135" y="184"/>
                    </a:cxn>
                    <a:cxn ang="0">
                      <a:pos x="124" y="214"/>
                    </a:cxn>
                    <a:cxn ang="0">
                      <a:pos x="92" y="201"/>
                    </a:cxn>
                    <a:cxn ang="0">
                      <a:pos x="122" y="275"/>
                    </a:cxn>
                    <a:cxn ang="0">
                      <a:pos x="115" y="301"/>
                    </a:cxn>
                    <a:cxn ang="0">
                      <a:pos x="80" y="469"/>
                    </a:cxn>
                  </a:cxnLst>
                  <a:rect l="0" t="0" r="r" b="b"/>
                  <a:pathLst>
                    <a:path w="242" h="539">
                      <a:moveTo>
                        <a:pt x="82" y="538"/>
                      </a:moveTo>
                      <a:lnTo>
                        <a:pt x="108" y="533"/>
                      </a:lnTo>
                      <a:lnTo>
                        <a:pt x="157" y="493"/>
                      </a:lnTo>
                      <a:lnTo>
                        <a:pt x="177" y="493"/>
                      </a:lnTo>
                      <a:lnTo>
                        <a:pt x="141" y="480"/>
                      </a:lnTo>
                      <a:lnTo>
                        <a:pt x="108" y="533"/>
                      </a:lnTo>
                      <a:lnTo>
                        <a:pt x="111" y="467"/>
                      </a:lnTo>
                      <a:lnTo>
                        <a:pt x="108" y="432"/>
                      </a:lnTo>
                      <a:lnTo>
                        <a:pt x="241" y="410"/>
                      </a:lnTo>
                      <a:lnTo>
                        <a:pt x="237" y="393"/>
                      </a:lnTo>
                      <a:lnTo>
                        <a:pt x="234" y="401"/>
                      </a:lnTo>
                      <a:lnTo>
                        <a:pt x="230" y="410"/>
                      </a:lnTo>
                      <a:lnTo>
                        <a:pt x="221" y="406"/>
                      </a:lnTo>
                      <a:lnTo>
                        <a:pt x="204" y="415"/>
                      </a:lnTo>
                      <a:lnTo>
                        <a:pt x="197" y="410"/>
                      </a:lnTo>
                      <a:lnTo>
                        <a:pt x="207" y="393"/>
                      </a:lnTo>
                      <a:lnTo>
                        <a:pt x="200" y="376"/>
                      </a:lnTo>
                      <a:lnTo>
                        <a:pt x="211" y="357"/>
                      </a:lnTo>
                      <a:lnTo>
                        <a:pt x="204" y="353"/>
                      </a:lnTo>
                      <a:lnTo>
                        <a:pt x="197" y="367"/>
                      </a:lnTo>
                      <a:lnTo>
                        <a:pt x="187" y="367"/>
                      </a:lnTo>
                      <a:lnTo>
                        <a:pt x="194" y="389"/>
                      </a:lnTo>
                      <a:lnTo>
                        <a:pt x="187" y="406"/>
                      </a:lnTo>
                      <a:lnTo>
                        <a:pt x="147" y="423"/>
                      </a:lnTo>
                      <a:lnTo>
                        <a:pt x="135" y="410"/>
                      </a:lnTo>
                      <a:lnTo>
                        <a:pt x="111" y="423"/>
                      </a:lnTo>
                      <a:lnTo>
                        <a:pt x="145" y="262"/>
                      </a:lnTo>
                      <a:lnTo>
                        <a:pt x="151" y="236"/>
                      </a:lnTo>
                      <a:lnTo>
                        <a:pt x="157" y="201"/>
                      </a:lnTo>
                      <a:lnTo>
                        <a:pt x="161" y="195"/>
                      </a:lnTo>
                      <a:lnTo>
                        <a:pt x="234" y="170"/>
                      </a:lnTo>
                      <a:lnTo>
                        <a:pt x="204" y="161"/>
                      </a:lnTo>
                      <a:lnTo>
                        <a:pt x="200" y="143"/>
                      </a:lnTo>
                      <a:lnTo>
                        <a:pt x="183" y="143"/>
                      </a:lnTo>
                      <a:lnTo>
                        <a:pt x="187" y="161"/>
                      </a:lnTo>
                      <a:lnTo>
                        <a:pt x="171" y="170"/>
                      </a:lnTo>
                      <a:lnTo>
                        <a:pt x="167" y="153"/>
                      </a:lnTo>
                      <a:lnTo>
                        <a:pt x="177" y="148"/>
                      </a:lnTo>
                      <a:lnTo>
                        <a:pt x="187" y="136"/>
                      </a:lnTo>
                      <a:lnTo>
                        <a:pt x="177" y="136"/>
                      </a:lnTo>
                      <a:lnTo>
                        <a:pt x="167" y="136"/>
                      </a:lnTo>
                      <a:lnTo>
                        <a:pt x="164" y="113"/>
                      </a:lnTo>
                      <a:lnTo>
                        <a:pt x="171" y="109"/>
                      </a:lnTo>
                      <a:lnTo>
                        <a:pt x="177" y="100"/>
                      </a:lnTo>
                      <a:lnTo>
                        <a:pt x="175" y="91"/>
                      </a:lnTo>
                      <a:lnTo>
                        <a:pt x="171" y="96"/>
                      </a:lnTo>
                      <a:lnTo>
                        <a:pt x="161" y="87"/>
                      </a:lnTo>
                      <a:lnTo>
                        <a:pt x="164" y="74"/>
                      </a:lnTo>
                      <a:lnTo>
                        <a:pt x="171" y="61"/>
                      </a:lnTo>
                      <a:lnTo>
                        <a:pt x="164" y="43"/>
                      </a:lnTo>
                      <a:lnTo>
                        <a:pt x="147" y="53"/>
                      </a:lnTo>
                      <a:lnTo>
                        <a:pt x="131" y="22"/>
                      </a:lnTo>
                      <a:lnTo>
                        <a:pt x="69" y="8"/>
                      </a:lnTo>
                      <a:lnTo>
                        <a:pt x="52" y="0"/>
                      </a:lnTo>
                      <a:lnTo>
                        <a:pt x="99" y="39"/>
                      </a:lnTo>
                      <a:lnTo>
                        <a:pt x="115" y="39"/>
                      </a:lnTo>
                      <a:lnTo>
                        <a:pt x="128" y="53"/>
                      </a:lnTo>
                      <a:lnTo>
                        <a:pt x="137" y="61"/>
                      </a:lnTo>
                      <a:lnTo>
                        <a:pt x="137" y="78"/>
                      </a:lnTo>
                      <a:lnTo>
                        <a:pt x="135" y="78"/>
                      </a:lnTo>
                      <a:lnTo>
                        <a:pt x="131" y="65"/>
                      </a:lnTo>
                      <a:lnTo>
                        <a:pt x="115" y="61"/>
                      </a:lnTo>
                      <a:lnTo>
                        <a:pt x="108" y="48"/>
                      </a:lnTo>
                      <a:lnTo>
                        <a:pt x="99" y="53"/>
                      </a:lnTo>
                      <a:lnTo>
                        <a:pt x="92" y="65"/>
                      </a:lnTo>
                      <a:lnTo>
                        <a:pt x="82" y="61"/>
                      </a:lnTo>
                      <a:lnTo>
                        <a:pt x="85" y="78"/>
                      </a:lnTo>
                      <a:lnTo>
                        <a:pt x="92" y="78"/>
                      </a:lnTo>
                      <a:lnTo>
                        <a:pt x="95" y="70"/>
                      </a:lnTo>
                      <a:lnTo>
                        <a:pt x="105" y="78"/>
                      </a:lnTo>
                      <a:lnTo>
                        <a:pt x="111" y="91"/>
                      </a:lnTo>
                      <a:lnTo>
                        <a:pt x="131" y="87"/>
                      </a:lnTo>
                      <a:lnTo>
                        <a:pt x="145" y="91"/>
                      </a:lnTo>
                      <a:lnTo>
                        <a:pt x="147" y="113"/>
                      </a:lnTo>
                      <a:lnTo>
                        <a:pt x="131" y="109"/>
                      </a:lnTo>
                      <a:lnTo>
                        <a:pt x="131" y="96"/>
                      </a:lnTo>
                      <a:lnTo>
                        <a:pt x="122" y="100"/>
                      </a:lnTo>
                      <a:lnTo>
                        <a:pt x="108" y="100"/>
                      </a:lnTo>
                      <a:lnTo>
                        <a:pt x="92" y="104"/>
                      </a:lnTo>
                      <a:lnTo>
                        <a:pt x="75" y="96"/>
                      </a:lnTo>
                      <a:lnTo>
                        <a:pt x="72" y="122"/>
                      </a:lnTo>
                      <a:lnTo>
                        <a:pt x="85" y="117"/>
                      </a:lnTo>
                      <a:lnTo>
                        <a:pt x="95" y="109"/>
                      </a:lnTo>
                      <a:lnTo>
                        <a:pt x="105" y="113"/>
                      </a:lnTo>
                      <a:lnTo>
                        <a:pt x="115" y="122"/>
                      </a:lnTo>
                      <a:lnTo>
                        <a:pt x="124" y="126"/>
                      </a:lnTo>
                      <a:lnTo>
                        <a:pt x="135" y="130"/>
                      </a:lnTo>
                      <a:lnTo>
                        <a:pt x="145" y="122"/>
                      </a:lnTo>
                      <a:lnTo>
                        <a:pt x="141" y="157"/>
                      </a:lnTo>
                      <a:lnTo>
                        <a:pt x="124" y="130"/>
                      </a:lnTo>
                      <a:lnTo>
                        <a:pt x="99" y="117"/>
                      </a:lnTo>
                      <a:lnTo>
                        <a:pt x="99" y="136"/>
                      </a:lnTo>
                      <a:lnTo>
                        <a:pt x="101" y="130"/>
                      </a:lnTo>
                      <a:lnTo>
                        <a:pt x="108" y="153"/>
                      </a:lnTo>
                      <a:lnTo>
                        <a:pt x="115" y="165"/>
                      </a:lnTo>
                      <a:lnTo>
                        <a:pt x="101" y="170"/>
                      </a:lnTo>
                      <a:lnTo>
                        <a:pt x="95" y="170"/>
                      </a:lnTo>
                      <a:lnTo>
                        <a:pt x="82" y="161"/>
                      </a:lnTo>
                      <a:lnTo>
                        <a:pt x="75" y="148"/>
                      </a:lnTo>
                      <a:lnTo>
                        <a:pt x="75" y="122"/>
                      </a:lnTo>
                      <a:lnTo>
                        <a:pt x="62" y="109"/>
                      </a:lnTo>
                      <a:lnTo>
                        <a:pt x="65" y="96"/>
                      </a:lnTo>
                      <a:lnTo>
                        <a:pt x="75" y="82"/>
                      </a:lnTo>
                      <a:lnTo>
                        <a:pt x="82" y="74"/>
                      </a:lnTo>
                      <a:lnTo>
                        <a:pt x="72" y="70"/>
                      </a:lnTo>
                      <a:lnTo>
                        <a:pt x="59" y="70"/>
                      </a:lnTo>
                      <a:lnTo>
                        <a:pt x="39" y="39"/>
                      </a:lnTo>
                      <a:lnTo>
                        <a:pt x="52" y="74"/>
                      </a:lnTo>
                      <a:lnTo>
                        <a:pt x="48" y="96"/>
                      </a:lnTo>
                      <a:lnTo>
                        <a:pt x="35" y="87"/>
                      </a:lnTo>
                      <a:lnTo>
                        <a:pt x="52" y="109"/>
                      </a:lnTo>
                      <a:lnTo>
                        <a:pt x="52" y="126"/>
                      </a:lnTo>
                      <a:lnTo>
                        <a:pt x="35" y="117"/>
                      </a:lnTo>
                      <a:lnTo>
                        <a:pt x="23" y="104"/>
                      </a:lnTo>
                      <a:lnTo>
                        <a:pt x="0" y="113"/>
                      </a:lnTo>
                      <a:lnTo>
                        <a:pt x="48" y="136"/>
                      </a:lnTo>
                      <a:lnTo>
                        <a:pt x="52" y="148"/>
                      </a:lnTo>
                      <a:lnTo>
                        <a:pt x="35" y="161"/>
                      </a:lnTo>
                      <a:lnTo>
                        <a:pt x="9" y="153"/>
                      </a:lnTo>
                      <a:lnTo>
                        <a:pt x="35" y="174"/>
                      </a:lnTo>
                      <a:lnTo>
                        <a:pt x="52" y="174"/>
                      </a:lnTo>
                      <a:lnTo>
                        <a:pt x="62" y="165"/>
                      </a:lnTo>
                      <a:lnTo>
                        <a:pt x="78" y="174"/>
                      </a:lnTo>
                      <a:lnTo>
                        <a:pt x="65" y="187"/>
                      </a:lnTo>
                      <a:lnTo>
                        <a:pt x="46" y="184"/>
                      </a:lnTo>
                      <a:lnTo>
                        <a:pt x="42" y="191"/>
                      </a:lnTo>
                      <a:lnTo>
                        <a:pt x="59" y="191"/>
                      </a:lnTo>
                      <a:lnTo>
                        <a:pt x="69" y="205"/>
                      </a:lnTo>
                      <a:lnTo>
                        <a:pt x="78" y="191"/>
                      </a:lnTo>
                      <a:lnTo>
                        <a:pt x="88" y="191"/>
                      </a:lnTo>
                      <a:lnTo>
                        <a:pt x="92" y="205"/>
                      </a:lnTo>
                      <a:lnTo>
                        <a:pt x="108" y="210"/>
                      </a:lnTo>
                      <a:lnTo>
                        <a:pt x="108" y="184"/>
                      </a:lnTo>
                      <a:lnTo>
                        <a:pt x="122" y="178"/>
                      </a:lnTo>
                      <a:lnTo>
                        <a:pt x="135" y="184"/>
                      </a:lnTo>
                      <a:lnTo>
                        <a:pt x="135" y="191"/>
                      </a:lnTo>
                      <a:lnTo>
                        <a:pt x="124" y="205"/>
                      </a:lnTo>
                      <a:lnTo>
                        <a:pt x="124" y="214"/>
                      </a:lnTo>
                      <a:lnTo>
                        <a:pt x="105" y="187"/>
                      </a:lnTo>
                      <a:lnTo>
                        <a:pt x="88" y="191"/>
                      </a:lnTo>
                      <a:lnTo>
                        <a:pt x="92" y="201"/>
                      </a:lnTo>
                      <a:lnTo>
                        <a:pt x="105" y="201"/>
                      </a:lnTo>
                      <a:lnTo>
                        <a:pt x="122" y="222"/>
                      </a:lnTo>
                      <a:lnTo>
                        <a:pt x="122" y="275"/>
                      </a:lnTo>
                      <a:lnTo>
                        <a:pt x="115" y="279"/>
                      </a:lnTo>
                      <a:lnTo>
                        <a:pt x="111" y="288"/>
                      </a:lnTo>
                      <a:lnTo>
                        <a:pt x="115" y="301"/>
                      </a:lnTo>
                      <a:lnTo>
                        <a:pt x="111" y="363"/>
                      </a:lnTo>
                      <a:lnTo>
                        <a:pt x="105" y="367"/>
                      </a:lnTo>
                      <a:lnTo>
                        <a:pt x="80" y="469"/>
                      </a:lnTo>
                      <a:lnTo>
                        <a:pt x="65" y="454"/>
                      </a:lnTo>
                      <a:lnTo>
                        <a:pt x="82" y="538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ltGray">
                <a:xfrm>
                  <a:off x="5026" y="2802"/>
                  <a:ext cx="733" cy="713"/>
                </a:xfrm>
                <a:custGeom>
                  <a:avLst/>
                  <a:gdLst/>
                  <a:ahLst/>
                  <a:cxnLst>
                    <a:cxn ang="0">
                      <a:pos x="59" y="584"/>
                    </a:cxn>
                    <a:cxn ang="0">
                      <a:pos x="23" y="511"/>
                    </a:cxn>
                    <a:cxn ang="0">
                      <a:pos x="59" y="523"/>
                    </a:cxn>
                    <a:cxn ang="0">
                      <a:pos x="170" y="467"/>
                    </a:cxn>
                    <a:cxn ang="0">
                      <a:pos x="164" y="383"/>
                    </a:cxn>
                    <a:cxn ang="0">
                      <a:pos x="217" y="349"/>
                    </a:cxn>
                    <a:cxn ang="0">
                      <a:pos x="315" y="165"/>
                    </a:cxn>
                    <a:cxn ang="0">
                      <a:pos x="345" y="148"/>
                    </a:cxn>
                    <a:cxn ang="0">
                      <a:pos x="429" y="108"/>
                    </a:cxn>
                    <a:cxn ang="0">
                      <a:pos x="436" y="56"/>
                    </a:cxn>
                    <a:cxn ang="0">
                      <a:pos x="433" y="29"/>
                    </a:cxn>
                    <a:cxn ang="0">
                      <a:pos x="426" y="74"/>
                    </a:cxn>
                    <a:cxn ang="0">
                      <a:pos x="439" y="95"/>
                    </a:cxn>
                    <a:cxn ang="0">
                      <a:pos x="449" y="134"/>
                    </a:cxn>
                    <a:cxn ang="0">
                      <a:pos x="472" y="130"/>
                    </a:cxn>
                    <a:cxn ang="0">
                      <a:pos x="349" y="161"/>
                    </a:cxn>
                    <a:cxn ang="0">
                      <a:pos x="369" y="161"/>
                    </a:cxn>
                    <a:cxn ang="0">
                      <a:pos x="419" y="169"/>
                    </a:cxn>
                    <a:cxn ang="0">
                      <a:pos x="433" y="165"/>
                    </a:cxn>
                    <a:cxn ang="0">
                      <a:pos x="506" y="130"/>
                    </a:cxn>
                    <a:cxn ang="0">
                      <a:pos x="536" y="117"/>
                    </a:cxn>
                    <a:cxn ang="0">
                      <a:pos x="574" y="156"/>
                    </a:cxn>
                    <a:cxn ang="0">
                      <a:pos x="695" y="127"/>
                    </a:cxn>
                    <a:cxn ang="0">
                      <a:pos x="590" y="165"/>
                    </a:cxn>
                    <a:cxn ang="0">
                      <a:pos x="550" y="182"/>
                    </a:cxn>
                    <a:cxn ang="0">
                      <a:pos x="540" y="156"/>
                    </a:cxn>
                    <a:cxn ang="0">
                      <a:pos x="496" y="156"/>
                    </a:cxn>
                    <a:cxn ang="0">
                      <a:pos x="426" y="182"/>
                    </a:cxn>
                    <a:cxn ang="0">
                      <a:pos x="413" y="182"/>
                    </a:cxn>
                    <a:cxn ang="0">
                      <a:pos x="419" y="214"/>
                    </a:cxn>
                    <a:cxn ang="0">
                      <a:pos x="402" y="230"/>
                    </a:cxn>
                    <a:cxn ang="0">
                      <a:pos x="366" y="209"/>
                    </a:cxn>
                    <a:cxn ang="0">
                      <a:pos x="349" y="253"/>
                    </a:cxn>
                    <a:cxn ang="0">
                      <a:pos x="312" y="248"/>
                    </a:cxn>
                    <a:cxn ang="0">
                      <a:pos x="345" y="253"/>
                    </a:cxn>
                    <a:cxn ang="0">
                      <a:pos x="413" y="230"/>
                    </a:cxn>
                    <a:cxn ang="0">
                      <a:pos x="462" y="236"/>
                    </a:cxn>
                    <a:cxn ang="0">
                      <a:pos x="516" y="196"/>
                    </a:cxn>
                    <a:cxn ang="0">
                      <a:pos x="530" y="192"/>
                    </a:cxn>
                    <a:cxn ang="0">
                      <a:pos x="621" y="148"/>
                    </a:cxn>
                    <a:cxn ang="0">
                      <a:pos x="687" y="127"/>
                    </a:cxn>
                    <a:cxn ang="0">
                      <a:pos x="607" y="178"/>
                    </a:cxn>
                    <a:cxn ang="0">
                      <a:pos x="556" y="218"/>
                    </a:cxn>
                    <a:cxn ang="0">
                      <a:pos x="402" y="283"/>
                    </a:cxn>
                    <a:cxn ang="0">
                      <a:pos x="258" y="398"/>
                    </a:cxn>
                    <a:cxn ang="0">
                      <a:pos x="274" y="415"/>
                    </a:cxn>
                    <a:cxn ang="0">
                      <a:pos x="241" y="445"/>
                    </a:cxn>
                    <a:cxn ang="0">
                      <a:pos x="207" y="467"/>
                    </a:cxn>
                    <a:cxn ang="0">
                      <a:pos x="274" y="475"/>
                    </a:cxn>
                    <a:cxn ang="0">
                      <a:pos x="258" y="489"/>
                    </a:cxn>
                    <a:cxn ang="0">
                      <a:pos x="194" y="489"/>
                    </a:cxn>
                    <a:cxn ang="0">
                      <a:pos x="46" y="682"/>
                    </a:cxn>
                    <a:cxn ang="0">
                      <a:pos x="207" y="686"/>
                    </a:cxn>
                    <a:cxn ang="0">
                      <a:pos x="210" y="707"/>
                    </a:cxn>
                    <a:cxn ang="0">
                      <a:pos x="120" y="703"/>
                    </a:cxn>
                    <a:cxn ang="0">
                      <a:pos x="0" y="629"/>
                    </a:cxn>
                  </a:cxnLst>
                  <a:rect l="0" t="0" r="r" b="b"/>
                  <a:pathLst>
                    <a:path w="733" h="713">
                      <a:moveTo>
                        <a:pt x="0" y="629"/>
                      </a:moveTo>
                      <a:lnTo>
                        <a:pt x="50" y="611"/>
                      </a:lnTo>
                      <a:lnTo>
                        <a:pt x="59" y="584"/>
                      </a:lnTo>
                      <a:lnTo>
                        <a:pt x="100" y="559"/>
                      </a:lnTo>
                      <a:lnTo>
                        <a:pt x="12" y="536"/>
                      </a:lnTo>
                      <a:lnTo>
                        <a:pt x="23" y="511"/>
                      </a:lnTo>
                      <a:lnTo>
                        <a:pt x="46" y="533"/>
                      </a:lnTo>
                      <a:lnTo>
                        <a:pt x="86" y="502"/>
                      </a:lnTo>
                      <a:lnTo>
                        <a:pt x="59" y="523"/>
                      </a:lnTo>
                      <a:lnTo>
                        <a:pt x="69" y="536"/>
                      </a:lnTo>
                      <a:lnTo>
                        <a:pt x="97" y="540"/>
                      </a:lnTo>
                      <a:lnTo>
                        <a:pt x="170" y="467"/>
                      </a:lnTo>
                      <a:lnTo>
                        <a:pt x="153" y="449"/>
                      </a:lnTo>
                      <a:lnTo>
                        <a:pt x="141" y="402"/>
                      </a:lnTo>
                      <a:lnTo>
                        <a:pt x="164" y="383"/>
                      </a:lnTo>
                      <a:lnTo>
                        <a:pt x="181" y="427"/>
                      </a:lnTo>
                      <a:lnTo>
                        <a:pt x="190" y="419"/>
                      </a:lnTo>
                      <a:lnTo>
                        <a:pt x="217" y="349"/>
                      </a:lnTo>
                      <a:lnTo>
                        <a:pt x="298" y="270"/>
                      </a:lnTo>
                      <a:lnTo>
                        <a:pt x="295" y="218"/>
                      </a:lnTo>
                      <a:lnTo>
                        <a:pt x="315" y="165"/>
                      </a:lnTo>
                      <a:lnTo>
                        <a:pt x="312" y="144"/>
                      </a:lnTo>
                      <a:lnTo>
                        <a:pt x="329" y="152"/>
                      </a:lnTo>
                      <a:lnTo>
                        <a:pt x="345" y="148"/>
                      </a:lnTo>
                      <a:lnTo>
                        <a:pt x="413" y="127"/>
                      </a:lnTo>
                      <a:lnTo>
                        <a:pt x="436" y="121"/>
                      </a:lnTo>
                      <a:lnTo>
                        <a:pt x="429" y="108"/>
                      </a:lnTo>
                      <a:lnTo>
                        <a:pt x="415" y="95"/>
                      </a:lnTo>
                      <a:lnTo>
                        <a:pt x="423" y="69"/>
                      </a:lnTo>
                      <a:lnTo>
                        <a:pt x="436" y="56"/>
                      </a:lnTo>
                      <a:lnTo>
                        <a:pt x="426" y="35"/>
                      </a:lnTo>
                      <a:lnTo>
                        <a:pt x="439" y="0"/>
                      </a:lnTo>
                      <a:lnTo>
                        <a:pt x="433" y="29"/>
                      </a:lnTo>
                      <a:lnTo>
                        <a:pt x="446" y="48"/>
                      </a:lnTo>
                      <a:lnTo>
                        <a:pt x="439" y="69"/>
                      </a:lnTo>
                      <a:lnTo>
                        <a:pt x="426" y="74"/>
                      </a:lnTo>
                      <a:lnTo>
                        <a:pt x="426" y="91"/>
                      </a:lnTo>
                      <a:lnTo>
                        <a:pt x="433" y="100"/>
                      </a:lnTo>
                      <a:lnTo>
                        <a:pt x="439" y="95"/>
                      </a:lnTo>
                      <a:lnTo>
                        <a:pt x="439" y="104"/>
                      </a:lnTo>
                      <a:lnTo>
                        <a:pt x="439" y="127"/>
                      </a:lnTo>
                      <a:lnTo>
                        <a:pt x="449" y="134"/>
                      </a:lnTo>
                      <a:lnTo>
                        <a:pt x="466" y="127"/>
                      </a:lnTo>
                      <a:lnTo>
                        <a:pt x="493" y="91"/>
                      </a:lnTo>
                      <a:lnTo>
                        <a:pt x="472" y="130"/>
                      </a:lnTo>
                      <a:lnTo>
                        <a:pt x="462" y="144"/>
                      </a:lnTo>
                      <a:lnTo>
                        <a:pt x="423" y="144"/>
                      </a:lnTo>
                      <a:lnTo>
                        <a:pt x="349" y="161"/>
                      </a:lnTo>
                      <a:lnTo>
                        <a:pt x="341" y="182"/>
                      </a:lnTo>
                      <a:lnTo>
                        <a:pt x="372" y="182"/>
                      </a:lnTo>
                      <a:lnTo>
                        <a:pt x="369" y="161"/>
                      </a:lnTo>
                      <a:lnTo>
                        <a:pt x="379" y="161"/>
                      </a:lnTo>
                      <a:lnTo>
                        <a:pt x="385" y="175"/>
                      </a:lnTo>
                      <a:lnTo>
                        <a:pt x="419" y="169"/>
                      </a:lnTo>
                      <a:lnTo>
                        <a:pt x="413" y="148"/>
                      </a:lnTo>
                      <a:lnTo>
                        <a:pt x="426" y="152"/>
                      </a:lnTo>
                      <a:lnTo>
                        <a:pt x="433" y="165"/>
                      </a:lnTo>
                      <a:lnTo>
                        <a:pt x="479" y="152"/>
                      </a:lnTo>
                      <a:lnTo>
                        <a:pt x="483" y="134"/>
                      </a:lnTo>
                      <a:lnTo>
                        <a:pt x="506" y="130"/>
                      </a:lnTo>
                      <a:lnTo>
                        <a:pt x="506" y="148"/>
                      </a:lnTo>
                      <a:lnTo>
                        <a:pt x="523" y="144"/>
                      </a:lnTo>
                      <a:lnTo>
                        <a:pt x="536" y="117"/>
                      </a:lnTo>
                      <a:lnTo>
                        <a:pt x="546" y="134"/>
                      </a:lnTo>
                      <a:lnTo>
                        <a:pt x="564" y="139"/>
                      </a:lnTo>
                      <a:lnTo>
                        <a:pt x="574" y="156"/>
                      </a:lnTo>
                      <a:lnTo>
                        <a:pt x="590" y="152"/>
                      </a:lnTo>
                      <a:lnTo>
                        <a:pt x="603" y="161"/>
                      </a:lnTo>
                      <a:lnTo>
                        <a:pt x="695" y="127"/>
                      </a:lnTo>
                      <a:lnTo>
                        <a:pt x="668" y="148"/>
                      </a:lnTo>
                      <a:lnTo>
                        <a:pt x="624" y="161"/>
                      </a:lnTo>
                      <a:lnTo>
                        <a:pt x="590" y="165"/>
                      </a:lnTo>
                      <a:lnTo>
                        <a:pt x="567" y="165"/>
                      </a:lnTo>
                      <a:lnTo>
                        <a:pt x="546" y="165"/>
                      </a:lnTo>
                      <a:lnTo>
                        <a:pt x="550" y="182"/>
                      </a:lnTo>
                      <a:lnTo>
                        <a:pt x="554" y="192"/>
                      </a:lnTo>
                      <a:lnTo>
                        <a:pt x="536" y="196"/>
                      </a:lnTo>
                      <a:lnTo>
                        <a:pt x="540" y="156"/>
                      </a:lnTo>
                      <a:lnTo>
                        <a:pt x="520" y="152"/>
                      </a:lnTo>
                      <a:lnTo>
                        <a:pt x="516" y="169"/>
                      </a:lnTo>
                      <a:lnTo>
                        <a:pt x="496" y="156"/>
                      </a:lnTo>
                      <a:lnTo>
                        <a:pt x="487" y="182"/>
                      </a:lnTo>
                      <a:lnTo>
                        <a:pt x="472" y="175"/>
                      </a:lnTo>
                      <a:lnTo>
                        <a:pt x="426" y="182"/>
                      </a:lnTo>
                      <a:lnTo>
                        <a:pt x="439" y="188"/>
                      </a:lnTo>
                      <a:lnTo>
                        <a:pt x="423" y="196"/>
                      </a:lnTo>
                      <a:lnTo>
                        <a:pt x="413" y="182"/>
                      </a:lnTo>
                      <a:lnTo>
                        <a:pt x="392" y="196"/>
                      </a:lnTo>
                      <a:lnTo>
                        <a:pt x="419" y="201"/>
                      </a:lnTo>
                      <a:lnTo>
                        <a:pt x="419" y="214"/>
                      </a:lnTo>
                      <a:lnTo>
                        <a:pt x="399" y="205"/>
                      </a:lnTo>
                      <a:lnTo>
                        <a:pt x="385" y="214"/>
                      </a:lnTo>
                      <a:lnTo>
                        <a:pt x="402" y="230"/>
                      </a:lnTo>
                      <a:lnTo>
                        <a:pt x="382" y="240"/>
                      </a:lnTo>
                      <a:lnTo>
                        <a:pt x="379" y="222"/>
                      </a:lnTo>
                      <a:lnTo>
                        <a:pt x="366" y="209"/>
                      </a:lnTo>
                      <a:lnTo>
                        <a:pt x="356" y="240"/>
                      </a:lnTo>
                      <a:lnTo>
                        <a:pt x="362" y="244"/>
                      </a:lnTo>
                      <a:lnTo>
                        <a:pt x="349" y="253"/>
                      </a:lnTo>
                      <a:lnTo>
                        <a:pt x="351" y="211"/>
                      </a:lnTo>
                      <a:lnTo>
                        <a:pt x="317" y="202"/>
                      </a:lnTo>
                      <a:lnTo>
                        <a:pt x="312" y="248"/>
                      </a:lnTo>
                      <a:lnTo>
                        <a:pt x="318" y="270"/>
                      </a:lnTo>
                      <a:lnTo>
                        <a:pt x="329" y="248"/>
                      </a:lnTo>
                      <a:lnTo>
                        <a:pt x="345" y="253"/>
                      </a:lnTo>
                      <a:lnTo>
                        <a:pt x="356" y="262"/>
                      </a:lnTo>
                      <a:lnTo>
                        <a:pt x="392" y="222"/>
                      </a:lnTo>
                      <a:lnTo>
                        <a:pt x="413" y="230"/>
                      </a:lnTo>
                      <a:lnTo>
                        <a:pt x="433" y="222"/>
                      </a:lnTo>
                      <a:lnTo>
                        <a:pt x="472" y="218"/>
                      </a:lnTo>
                      <a:lnTo>
                        <a:pt x="462" y="236"/>
                      </a:lnTo>
                      <a:lnTo>
                        <a:pt x="499" y="230"/>
                      </a:lnTo>
                      <a:lnTo>
                        <a:pt x="503" y="201"/>
                      </a:lnTo>
                      <a:lnTo>
                        <a:pt x="516" y="196"/>
                      </a:lnTo>
                      <a:lnTo>
                        <a:pt x="513" y="214"/>
                      </a:lnTo>
                      <a:lnTo>
                        <a:pt x="533" y="205"/>
                      </a:lnTo>
                      <a:lnTo>
                        <a:pt x="530" y="192"/>
                      </a:lnTo>
                      <a:lnTo>
                        <a:pt x="544" y="201"/>
                      </a:lnTo>
                      <a:lnTo>
                        <a:pt x="584" y="178"/>
                      </a:lnTo>
                      <a:lnTo>
                        <a:pt x="621" y="148"/>
                      </a:lnTo>
                      <a:lnTo>
                        <a:pt x="634" y="156"/>
                      </a:lnTo>
                      <a:lnTo>
                        <a:pt x="644" y="139"/>
                      </a:lnTo>
                      <a:lnTo>
                        <a:pt x="687" y="127"/>
                      </a:lnTo>
                      <a:lnTo>
                        <a:pt x="732" y="108"/>
                      </a:lnTo>
                      <a:lnTo>
                        <a:pt x="618" y="161"/>
                      </a:lnTo>
                      <a:lnTo>
                        <a:pt x="607" y="178"/>
                      </a:lnTo>
                      <a:lnTo>
                        <a:pt x="621" y="188"/>
                      </a:lnTo>
                      <a:lnTo>
                        <a:pt x="587" y="192"/>
                      </a:lnTo>
                      <a:lnTo>
                        <a:pt x="556" y="218"/>
                      </a:lnTo>
                      <a:lnTo>
                        <a:pt x="503" y="244"/>
                      </a:lnTo>
                      <a:lnTo>
                        <a:pt x="456" y="266"/>
                      </a:lnTo>
                      <a:lnTo>
                        <a:pt x="402" y="283"/>
                      </a:lnTo>
                      <a:lnTo>
                        <a:pt x="349" y="296"/>
                      </a:lnTo>
                      <a:lnTo>
                        <a:pt x="274" y="345"/>
                      </a:lnTo>
                      <a:lnTo>
                        <a:pt x="258" y="398"/>
                      </a:lnTo>
                      <a:lnTo>
                        <a:pt x="241" y="402"/>
                      </a:lnTo>
                      <a:lnTo>
                        <a:pt x="235" y="419"/>
                      </a:lnTo>
                      <a:lnTo>
                        <a:pt x="274" y="415"/>
                      </a:lnTo>
                      <a:lnTo>
                        <a:pt x="339" y="402"/>
                      </a:lnTo>
                      <a:lnTo>
                        <a:pt x="331" y="415"/>
                      </a:lnTo>
                      <a:lnTo>
                        <a:pt x="241" y="445"/>
                      </a:lnTo>
                      <a:lnTo>
                        <a:pt x="207" y="445"/>
                      </a:lnTo>
                      <a:lnTo>
                        <a:pt x="197" y="463"/>
                      </a:lnTo>
                      <a:lnTo>
                        <a:pt x="207" y="467"/>
                      </a:lnTo>
                      <a:lnTo>
                        <a:pt x="227" y="471"/>
                      </a:lnTo>
                      <a:lnTo>
                        <a:pt x="248" y="471"/>
                      </a:lnTo>
                      <a:lnTo>
                        <a:pt x="274" y="475"/>
                      </a:lnTo>
                      <a:lnTo>
                        <a:pt x="264" y="484"/>
                      </a:lnTo>
                      <a:lnTo>
                        <a:pt x="292" y="502"/>
                      </a:lnTo>
                      <a:lnTo>
                        <a:pt x="258" y="489"/>
                      </a:lnTo>
                      <a:lnTo>
                        <a:pt x="241" y="489"/>
                      </a:lnTo>
                      <a:lnTo>
                        <a:pt x="235" y="497"/>
                      </a:lnTo>
                      <a:lnTo>
                        <a:pt x="194" y="489"/>
                      </a:lnTo>
                      <a:lnTo>
                        <a:pt x="157" y="540"/>
                      </a:lnTo>
                      <a:lnTo>
                        <a:pt x="104" y="611"/>
                      </a:lnTo>
                      <a:lnTo>
                        <a:pt x="46" y="682"/>
                      </a:lnTo>
                      <a:lnTo>
                        <a:pt x="59" y="682"/>
                      </a:lnTo>
                      <a:lnTo>
                        <a:pt x="190" y="690"/>
                      </a:lnTo>
                      <a:lnTo>
                        <a:pt x="207" y="686"/>
                      </a:lnTo>
                      <a:lnTo>
                        <a:pt x="238" y="690"/>
                      </a:lnTo>
                      <a:lnTo>
                        <a:pt x="318" y="664"/>
                      </a:lnTo>
                      <a:lnTo>
                        <a:pt x="210" y="707"/>
                      </a:lnTo>
                      <a:lnTo>
                        <a:pt x="164" y="712"/>
                      </a:lnTo>
                      <a:lnTo>
                        <a:pt x="133" y="695"/>
                      </a:lnTo>
                      <a:lnTo>
                        <a:pt x="120" y="703"/>
                      </a:lnTo>
                      <a:lnTo>
                        <a:pt x="59" y="703"/>
                      </a:lnTo>
                      <a:lnTo>
                        <a:pt x="30" y="712"/>
                      </a:lnTo>
                      <a:lnTo>
                        <a:pt x="0" y="629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3842" y="3317"/>
                <a:ext cx="511" cy="463"/>
              </a:xfrm>
              <a:custGeom>
                <a:avLst/>
                <a:gdLst/>
                <a:ahLst/>
                <a:cxnLst>
                  <a:cxn ang="0">
                    <a:pos x="301" y="358"/>
                  </a:cxn>
                  <a:cxn ang="0">
                    <a:pos x="312" y="215"/>
                  </a:cxn>
                  <a:cxn ang="0">
                    <a:pos x="405" y="163"/>
                  </a:cxn>
                  <a:cxn ang="0">
                    <a:pos x="385" y="173"/>
                  </a:cxn>
                  <a:cxn ang="0">
                    <a:pos x="323" y="215"/>
                  </a:cxn>
                  <a:cxn ang="0">
                    <a:pos x="354" y="153"/>
                  </a:cxn>
                  <a:cxn ang="0">
                    <a:pos x="437" y="122"/>
                  </a:cxn>
                  <a:cxn ang="0">
                    <a:pos x="469" y="102"/>
                  </a:cxn>
                  <a:cxn ang="0">
                    <a:pos x="448" y="102"/>
                  </a:cxn>
                  <a:cxn ang="0">
                    <a:pos x="405" y="102"/>
                  </a:cxn>
                  <a:cxn ang="0">
                    <a:pos x="478" y="82"/>
                  </a:cxn>
                  <a:cxn ang="0">
                    <a:pos x="488" y="29"/>
                  </a:cxn>
                  <a:cxn ang="0">
                    <a:pos x="437" y="29"/>
                  </a:cxn>
                  <a:cxn ang="0">
                    <a:pos x="416" y="61"/>
                  </a:cxn>
                  <a:cxn ang="0">
                    <a:pos x="375" y="82"/>
                  </a:cxn>
                  <a:cxn ang="0">
                    <a:pos x="323" y="122"/>
                  </a:cxn>
                  <a:cxn ang="0">
                    <a:pos x="301" y="102"/>
                  </a:cxn>
                  <a:cxn ang="0">
                    <a:pos x="343" y="82"/>
                  </a:cxn>
                  <a:cxn ang="0">
                    <a:pos x="375" y="41"/>
                  </a:cxn>
                  <a:cxn ang="0">
                    <a:pos x="343" y="41"/>
                  </a:cxn>
                  <a:cxn ang="0">
                    <a:pos x="332" y="41"/>
                  </a:cxn>
                  <a:cxn ang="0">
                    <a:pos x="343" y="0"/>
                  </a:cxn>
                  <a:cxn ang="0">
                    <a:pos x="323" y="29"/>
                  </a:cxn>
                  <a:cxn ang="0">
                    <a:pos x="291" y="29"/>
                  </a:cxn>
                  <a:cxn ang="0">
                    <a:pos x="259" y="29"/>
                  </a:cxn>
                  <a:cxn ang="0">
                    <a:pos x="270" y="61"/>
                  </a:cxn>
                  <a:cxn ang="0">
                    <a:pos x="270" y="92"/>
                  </a:cxn>
                  <a:cxn ang="0">
                    <a:pos x="250" y="102"/>
                  </a:cxn>
                  <a:cxn ang="0">
                    <a:pos x="155" y="92"/>
                  </a:cxn>
                  <a:cxn ang="0">
                    <a:pos x="124" y="71"/>
                  </a:cxn>
                  <a:cxn ang="0">
                    <a:pos x="83" y="50"/>
                  </a:cxn>
                  <a:cxn ang="0">
                    <a:pos x="31" y="41"/>
                  </a:cxn>
                  <a:cxn ang="0">
                    <a:pos x="83" y="82"/>
                  </a:cxn>
                  <a:cxn ang="0">
                    <a:pos x="41" y="92"/>
                  </a:cxn>
                  <a:cxn ang="0">
                    <a:pos x="83" y="111"/>
                  </a:cxn>
                  <a:cxn ang="0">
                    <a:pos x="155" y="143"/>
                  </a:cxn>
                  <a:cxn ang="0">
                    <a:pos x="250" y="215"/>
                  </a:cxn>
                  <a:cxn ang="0">
                    <a:pos x="124" y="132"/>
                  </a:cxn>
                  <a:cxn ang="0">
                    <a:pos x="134" y="163"/>
                  </a:cxn>
                  <a:cxn ang="0">
                    <a:pos x="177" y="194"/>
                  </a:cxn>
                  <a:cxn ang="0">
                    <a:pos x="270" y="369"/>
                  </a:cxn>
                  <a:cxn ang="0">
                    <a:pos x="301" y="409"/>
                  </a:cxn>
                  <a:cxn ang="0">
                    <a:pos x="350" y="392"/>
                  </a:cxn>
                </a:cxnLst>
                <a:rect l="0" t="0" r="r" b="b"/>
                <a:pathLst>
                  <a:path w="511" h="463">
                    <a:moveTo>
                      <a:pt x="350" y="392"/>
                    </a:moveTo>
                    <a:lnTo>
                      <a:pt x="312" y="369"/>
                    </a:lnTo>
                    <a:lnTo>
                      <a:pt x="301" y="358"/>
                    </a:lnTo>
                    <a:lnTo>
                      <a:pt x="291" y="348"/>
                    </a:lnTo>
                    <a:lnTo>
                      <a:pt x="250" y="235"/>
                    </a:lnTo>
                    <a:lnTo>
                      <a:pt x="312" y="215"/>
                    </a:lnTo>
                    <a:lnTo>
                      <a:pt x="375" y="194"/>
                    </a:lnTo>
                    <a:lnTo>
                      <a:pt x="416" y="173"/>
                    </a:lnTo>
                    <a:lnTo>
                      <a:pt x="405" y="163"/>
                    </a:lnTo>
                    <a:lnTo>
                      <a:pt x="396" y="184"/>
                    </a:lnTo>
                    <a:lnTo>
                      <a:pt x="385" y="163"/>
                    </a:lnTo>
                    <a:lnTo>
                      <a:pt x="385" y="173"/>
                    </a:lnTo>
                    <a:lnTo>
                      <a:pt x="375" y="153"/>
                    </a:lnTo>
                    <a:lnTo>
                      <a:pt x="364" y="184"/>
                    </a:lnTo>
                    <a:lnTo>
                      <a:pt x="323" y="215"/>
                    </a:lnTo>
                    <a:lnTo>
                      <a:pt x="259" y="204"/>
                    </a:lnTo>
                    <a:lnTo>
                      <a:pt x="291" y="173"/>
                    </a:lnTo>
                    <a:lnTo>
                      <a:pt x="354" y="153"/>
                    </a:lnTo>
                    <a:lnTo>
                      <a:pt x="375" y="132"/>
                    </a:lnTo>
                    <a:lnTo>
                      <a:pt x="405" y="143"/>
                    </a:lnTo>
                    <a:lnTo>
                      <a:pt x="437" y="122"/>
                    </a:lnTo>
                    <a:lnTo>
                      <a:pt x="488" y="111"/>
                    </a:lnTo>
                    <a:lnTo>
                      <a:pt x="499" y="102"/>
                    </a:lnTo>
                    <a:lnTo>
                      <a:pt x="469" y="102"/>
                    </a:lnTo>
                    <a:lnTo>
                      <a:pt x="458" y="102"/>
                    </a:lnTo>
                    <a:lnTo>
                      <a:pt x="458" y="92"/>
                    </a:lnTo>
                    <a:lnTo>
                      <a:pt x="448" y="102"/>
                    </a:lnTo>
                    <a:lnTo>
                      <a:pt x="427" y="92"/>
                    </a:lnTo>
                    <a:lnTo>
                      <a:pt x="416" y="111"/>
                    </a:lnTo>
                    <a:lnTo>
                      <a:pt x="405" y="102"/>
                    </a:lnTo>
                    <a:lnTo>
                      <a:pt x="427" y="102"/>
                    </a:lnTo>
                    <a:lnTo>
                      <a:pt x="427" y="82"/>
                    </a:lnTo>
                    <a:lnTo>
                      <a:pt x="478" y="82"/>
                    </a:lnTo>
                    <a:lnTo>
                      <a:pt x="458" y="71"/>
                    </a:lnTo>
                    <a:lnTo>
                      <a:pt x="510" y="41"/>
                    </a:lnTo>
                    <a:lnTo>
                      <a:pt x="488" y="29"/>
                    </a:lnTo>
                    <a:lnTo>
                      <a:pt x="478" y="41"/>
                    </a:lnTo>
                    <a:lnTo>
                      <a:pt x="458" y="20"/>
                    </a:lnTo>
                    <a:lnTo>
                      <a:pt x="437" y="29"/>
                    </a:lnTo>
                    <a:lnTo>
                      <a:pt x="448" y="41"/>
                    </a:lnTo>
                    <a:lnTo>
                      <a:pt x="427" y="41"/>
                    </a:lnTo>
                    <a:lnTo>
                      <a:pt x="416" y="61"/>
                    </a:lnTo>
                    <a:lnTo>
                      <a:pt x="405" y="61"/>
                    </a:lnTo>
                    <a:lnTo>
                      <a:pt x="385" y="82"/>
                    </a:lnTo>
                    <a:lnTo>
                      <a:pt x="375" y="82"/>
                    </a:lnTo>
                    <a:lnTo>
                      <a:pt x="364" y="92"/>
                    </a:lnTo>
                    <a:lnTo>
                      <a:pt x="343" y="102"/>
                    </a:lnTo>
                    <a:lnTo>
                      <a:pt x="323" y="122"/>
                    </a:lnTo>
                    <a:lnTo>
                      <a:pt x="301" y="122"/>
                    </a:lnTo>
                    <a:lnTo>
                      <a:pt x="291" y="132"/>
                    </a:lnTo>
                    <a:lnTo>
                      <a:pt x="301" y="102"/>
                    </a:lnTo>
                    <a:lnTo>
                      <a:pt x="323" y="102"/>
                    </a:lnTo>
                    <a:lnTo>
                      <a:pt x="323" y="82"/>
                    </a:lnTo>
                    <a:lnTo>
                      <a:pt x="343" y="82"/>
                    </a:lnTo>
                    <a:lnTo>
                      <a:pt x="354" y="61"/>
                    </a:lnTo>
                    <a:lnTo>
                      <a:pt x="416" y="41"/>
                    </a:lnTo>
                    <a:lnTo>
                      <a:pt x="375" y="41"/>
                    </a:lnTo>
                    <a:lnTo>
                      <a:pt x="385" y="29"/>
                    </a:lnTo>
                    <a:lnTo>
                      <a:pt x="354" y="41"/>
                    </a:lnTo>
                    <a:lnTo>
                      <a:pt x="343" y="41"/>
                    </a:lnTo>
                    <a:lnTo>
                      <a:pt x="323" y="61"/>
                    </a:lnTo>
                    <a:lnTo>
                      <a:pt x="323" y="50"/>
                    </a:lnTo>
                    <a:lnTo>
                      <a:pt x="332" y="41"/>
                    </a:lnTo>
                    <a:lnTo>
                      <a:pt x="332" y="29"/>
                    </a:lnTo>
                    <a:lnTo>
                      <a:pt x="354" y="10"/>
                    </a:lnTo>
                    <a:lnTo>
                      <a:pt x="343" y="0"/>
                    </a:lnTo>
                    <a:lnTo>
                      <a:pt x="332" y="0"/>
                    </a:lnTo>
                    <a:lnTo>
                      <a:pt x="312" y="20"/>
                    </a:lnTo>
                    <a:lnTo>
                      <a:pt x="323" y="29"/>
                    </a:lnTo>
                    <a:lnTo>
                      <a:pt x="301" y="29"/>
                    </a:lnTo>
                    <a:lnTo>
                      <a:pt x="270" y="20"/>
                    </a:lnTo>
                    <a:lnTo>
                      <a:pt x="291" y="29"/>
                    </a:lnTo>
                    <a:lnTo>
                      <a:pt x="270" y="41"/>
                    </a:lnTo>
                    <a:lnTo>
                      <a:pt x="259" y="20"/>
                    </a:lnTo>
                    <a:lnTo>
                      <a:pt x="259" y="29"/>
                    </a:lnTo>
                    <a:lnTo>
                      <a:pt x="250" y="20"/>
                    </a:lnTo>
                    <a:lnTo>
                      <a:pt x="259" y="61"/>
                    </a:lnTo>
                    <a:lnTo>
                      <a:pt x="270" y="61"/>
                    </a:lnTo>
                    <a:lnTo>
                      <a:pt x="280" y="92"/>
                    </a:lnTo>
                    <a:lnTo>
                      <a:pt x="280" y="102"/>
                    </a:lnTo>
                    <a:lnTo>
                      <a:pt x="270" y="92"/>
                    </a:lnTo>
                    <a:lnTo>
                      <a:pt x="250" y="92"/>
                    </a:lnTo>
                    <a:lnTo>
                      <a:pt x="259" y="102"/>
                    </a:lnTo>
                    <a:lnTo>
                      <a:pt x="250" y="102"/>
                    </a:lnTo>
                    <a:lnTo>
                      <a:pt x="229" y="111"/>
                    </a:lnTo>
                    <a:lnTo>
                      <a:pt x="166" y="92"/>
                    </a:lnTo>
                    <a:lnTo>
                      <a:pt x="155" y="92"/>
                    </a:lnTo>
                    <a:lnTo>
                      <a:pt x="145" y="92"/>
                    </a:lnTo>
                    <a:lnTo>
                      <a:pt x="145" y="71"/>
                    </a:lnTo>
                    <a:lnTo>
                      <a:pt x="124" y="71"/>
                    </a:lnTo>
                    <a:lnTo>
                      <a:pt x="124" y="61"/>
                    </a:lnTo>
                    <a:lnTo>
                      <a:pt x="104" y="71"/>
                    </a:lnTo>
                    <a:lnTo>
                      <a:pt x="83" y="50"/>
                    </a:lnTo>
                    <a:lnTo>
                      <a:pt x="73" y="41"/>
                    </a:lnTo>
                    <a:lnTo>
                      <a:pt x="51" y="29"/>
                    </a:lnTo>
                    <a:lnTo>
                      <a:pt x="31" y="41"/>
                    </a:lnTo>
                    <a:lnTo>
                      <a:pt x="10" y="29"/>
                    </a:lnTo>
                    <a:lnTo>
                      <a:pt x="0" y="50"/>
                    </a:lnTo>
                    <a:lnTo>
                      <a:pt x="83" y="82"/>
                    </a:lnTo>
                    <a:lnTo>
                      <a:pt x="51" y="82"/>
                    </a:lnTo>
                    <a:lnTo>
                      <a:pt x="10" y="71"/>
                    </a:lnTo>
                    <a:lnTo>
                      <a:pt x="41" y="92"/>
                    </a:lnTo>
                    <a:lnTo>
                      <a:pt x="31" y="102"/>
                    </a:lnTo>
                    <a:lnTo>
                      <a:pt x="62" y="122"/>
                    </a:lnTo>
                    <a:lnTo>
                      <a:pt x="83" y="111"/>
                    </a:lnTo>
                    <a:lnTo>
                      <a:pt x="83" y="122"/>
                    </a:lnTo>
                    <a:lnTo>
                      <a:pt x="145" y="111"/>
                    </a:lnTo>
                    <a:lnTo>
                      <a:pt x="155" y="143"/>
                    </a:lnTo>
                    <a:lnTo>
                      <a:pt x="166" y="163"/>
                    </a:lnTo>
                    <a:lnTo>
                      <a:pt x="250" y="194"/>
                    </a:lnTo>
                    <a:lnTo>
                      <a:pt x="250" y="215"/>
                    </a:lnTo>
                    <a:lnTo>
                      <a:pt x="177" y="173"/>
                    </a:lnTo>
                    <a:lnTo>
                      <a:pt x="155" y="173"/>
                    </a:lnTo>
                    <a:lnTo>
                      <a:pt x="124" y="132"/>
                    </a:lnTo>
                    <a:lnTo>
                      <a:pt x="73" y="122"/>
                    </a:lnTo>
                    <a:lnTo>
                      <a:pt x="104" y="143"/>
                    </a:lnTo>
                    <a:lnTo>
                      <a:pt x="134" y="163"/>
                    </a:lnTo>
                    <a:lnTo>
                      <a:pt x="124" y="153"/>
                    </a:lnTo>
                    <a:lnTo>
                      <a:pt x="145" y="184"/>
                    </a:lnTo>
                    <a:lnTo>
                      <a:pt x="177" y="194"/>
                    </a:lnTo>
                    <a:lnTo>
                      <a:pt x="208" y="215"/>
                    </a:lnTo>
                    <a:lnTo>
                      <a:pt x="280" y="358"/>
                    </a:lnTo>
                    <a:lnTo>
                      <a:pt x="270" y="369"/>
                    </a:lnTo>
                    <a:lnTo>
                      <a:pt x="291" y="378"/>
                    </a:lnTo>
                    <a:lnTo>
                      <a:pt x="282" y="386"/>
                    </a:lnTo>
                    <a:lnTo>
                      <a:pt x="301" y="409"/>
                    </a:lnTo>
                    <a:lnTo>
                      <a:pt x="312" y="419"/>
                    </a:lnTo>
                    <a:lnTo>
                      <a:pt x="323" y="462"/>
                    </a:lnTo>
                    <a:lnTo>
                      <a:pt x="350" y="392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2680" y="3490"/>
                <a:ext cx="3091" cy="756"/>
              </a:xfrm>
              <a:custGeom>
                <a:avLst/>
                <a:gdLst/>
                <a:ahLst/>
                <a:cxnLst>
                  <a:cxn ang="0">
                    <a:pos x="3041" y="0"/>
                  </a:cxn>
                  <a:cxn ang="0">
                    <a:pos x="2907" y="63"/>
                  </a:cxn>
                  <a:cxn ang="0">
                    <a:pos x="2742" y="63"/>
                  </a:cxn>
                  <a:cxn ang="0">
                    <a:pos x="2504" y="9"/>
                  </a:cxn>
                  <a:cxn ang="0">
                    <a:pos x="2384" y="9"/>
                  </a:cxn>
                  <a:cxn ang="0">
                    <a:pos x="2309" y="53"/>
                  </a:cxn>
                  <a:cxn ang="0">
                    <a:pos x="2175" y="4"/>
                  </a:cxn>
                  <a:cxn ang="0">
                    <a:pos x="2085" y="48"/>
                  </a:cxn>
                  <a:cxn ang="0">
                    <a:pos x="2011" y="68"/>
                  </a:cxn>
                  <a:cxn ang="0">
                    <a:pos x="1906" y="28"/>
                  </a:cxn>
                  <a:cxn ang="0">
                    <a:pos x="1846" y="102"/>
                  </a:cxn>
                  <a:cxn ang="0">
                    <a:pos x="1763" y="131"/>
                  </a:cxn>
                  <a:cxn ang="0">
                    <a:pos x="1667" y="87"/>
                  </a:cxn>
                  <a:cxn ang="0">
                    <a:pos x="1533" y="78"/>
                  </a:cxn>
                  <a:cxn ang="0">
                    <a:pos x="1488" y="63"/>
                  </a:cxn>
                  <a:cxn ang="0">
                    <a:pos x="1414" y="82"/>
                  </a:cxn>
                  <a:cxn ang="0">
                    <a:pos x="1278" y="136"/>
                  </a:cxn>
                  <a:cxn ang="0">
                    <a:pos x="1175" y="185"/>
                  </a:cxn>
                  <a:cxn ang="0">
                    <a:pos x="1115" y="238"/>
                  </a:cxn>
                  <a:cxn ang="0">
                    <a:pos x="1069" y="248"/>
                  </a:cxn>
                  <a:cxn ang="0">
                    <a:pos x="1069" y="296"/>
                  </a:cxn>
                  <a:cxn ang="0">
                    <a:pos x="951" y="336"/>
                  </a:cxn>
                  <a:cxn ang="0">
                    <a:pos x="845" y="350"/>
                  </a:cxn>
                  <a:cxn ang="0">
                    <a:pos x="860" y="380"/>
                  </a:cxn>
                  <a:cxn ang="0">
                    <a:pos x="816" y="501"/>
                  </a:cxn>
                  <a:cxn ang="0">
                    <a:pos x="667" y="565"/>
                  </a:cxn>
                  <a:cxn ang="0">
                    <a:pos x="0" y="668"/>
                  </a:cxn>
                  <a:cxn ang="0">
                    <a:pos x="726" y="681"/>
                  </a:cxn>
                  <a:cxn ang="0">
                    <a:pos x="756" y="648"/>
                  </a:cxn>
                  <a:cxn ang="0">
                    <a:pos x="876" y="667"/>
                  </a:cxn>
                  <a:cxn ang="0">
                    <a:pos x="1297" y="686"/>
                  </a:cxn>
                  <a:cxn ang="0">
                    <a:pos x="983" y="730"/>
                  </a:cxn>
                  <a:cxn ang="0">
                    <a:pos x="1178" y="740"/>
                  </a:cxn>
                  <a:cxn ang="0">
                    <a:pos x="1898" y="754"/>
                  </a:cxn>
                  <a:cxn ang="0">
                    <a:pos x="2284" y="733"/>
                  </a:cxn>
                  <a:cxn ang="0">
                    <a:pos x="3090" y="715"/>
                  </a:cxn>
                  <a:cxn ang="0">
                    <a:pos x="2923" y="681"/>
                  </a:cxn>
                  <a:cxn ang="0">
                    <a:pos x="3090" y="642"/>
                  </a:cxn>
                </a:cxnLst>
                <a:rect l="0" t="0" r="r" b="b"/>
                <a:pathLst>
                  <a:path w="3091" h="756">
                    <a:moveTo>
                      <a:pt x="3090" y="50"/>
                    </a:moveTo>
                    <a:lnTo>
                      <a:pt x="3041" y="0"/>
                    </a:lnTo>
                    <a:lnTo>
                      <a:pt x="2967" y="14"/>
                    </a:lnTo>
                    <a:lnTo>
                      <a:pt x="2907" y="63"/>
                    </a:lnTo>
                    <a:lnTo>
                      <a:pt x="2817" y="43"/>
                    </a:lnTo>
                    <a:lnTo>
                      <a:pt x="2742" y="63"/>
                    </a:lnTo>
                    <a:lnTo>
                      <a:pt x="2578" y="24"/>
                    </a:lnTo>
                    <a:lnTo>
                      <a:pt x="2504" y="9"/>
                    </a:lnTo>
                    <a:lnTo>
                      <a:pt x="2444" y="28"/>
                    </a:lnTo>
                    <a:lnTo>
                      <a:pt x="2384" y="9"/>
                    </a:lnTo>
                    <a:lnTo>
                      <a:pt x="2339" y="0"/>
                    </a:lnTo>
                    <a:lnTo>
                      <a:pt x="2309" y="53"/>
                    </a:lnTo>
                    <a:lnTo>
                      <a:pt x="2220" y="33"/>
                    </a:lnTo>
                    <a:lnTo>
                      <a:pt x="2175" y="4"/>
                    </a:lnTo>
                    <a:lnTo>
                      <a:pt x="2085" y="14"/>
                    </a:lnTo>
                    <a:lnTo>
                      <a:pt x="2085" y="48"/>
                    </a:lnTo>
                    <a:lnTo>
                      <a:pt x="2085" y="87"/>
                    </a:lnTo>
                    <a:lnTo>
                      <a:pt x="2011" y="68"/>
                    </a:lnTo>
                    <a:lnTo>
                      <a:pt x="1951" y="14"/>
                    </a:lnTo>
                    <a:lnTo>
                      <a:pt x="1906" y="28"/>
                    </a:lnTo>
                    <a:lnTo>
                      <a:pt x="1922" y="68"/>
                    </a:lnTo>
                    <a:lnTo>
                      <a:pt x="1846" y="102"/>
                    </a:lnTo>
                    <a:lnTo>
                      <a:pt x="1810" y="136"/>
                    </a:lnTo>
                    <a:lnTo>
                      <a:pt x="1763" y="131"/>
                    </a:lnTo>
                    <a:lnTo>
                      <a:pt x="1714" y="126"/>
                    </a:lnTo>
                    <a:lnTo>
                      <a:pt x="1667" y="87"/>
                    </a:lnTo>
                    <a:lnTo>
                      <a:pt x="1577" y="58"/>
                    </a:lnTo>
                    <a:lnTo>
                      <a:pt x="1533" y="78"/>
                    </a:lnTo>
                    <a:lnTo>
                      <a:pt x="1503" y="87"/>
                    </a:lnTo>
                    <a:lnTo>
                      <a:pt x="1488" y="63"/>
                    </a:lnTo>
                    <a:lnTo>
                      <a:pt x="1429" y="63"/>
                    </a:lnTo>
                    <a:lnTo>
                      <a:pt x="1414" y="82"/>
                    </a:lnTo>
                    <a:lnTo>
                      <a:pt x="1473" y="131"/>
                    </a:lnTo>
                    <a:lnTo>
                      <a:pt x="1278" y="136"/>
                    </a:lnTo>
                    <a:lnTo>
                      <a:pt x="1234" y="142"/>
                    </a:lnTo>
                    <a:lnTo>
                      <a:pt x="1175" y="185"/>
                    </a:lnTo>
                    <a:lnTo>
                      <a:pt x="1160" y="214"/>
                    </a:lnTo>
                    <a:lnTo>
                      <a:pt x="1115" y="238"/>
                    </a:lnTo>
                    <a:lnTo>
                      <a:pt x="1085" y="229"/>
                    </a:lnTo>
                    <a:lnTo>
                      <a:pt x="1069" y="248"/>
                    </a:lnTo>
                    <a:lnTo>
                      <a:pt x="1054" y="272"/>
                    </a:lnTo>
                    <a:lnTo>
                      <a:pt x="1069" y="296"/>
                    </a:lnTo>
                    <a:lnTo>
                      <a:pt x="1010" y="350"/>
                    </a:lnTo>
                    <a:lnTo>
                      <a:pt x="951" y="336"/>
                    </a:lnTo>
                    <a:lnTo>
                      <a:pt x="860" y="326"/>
                    </a:lnTo>
                    <a:lnTo>
                      <a:pt x="845" y="350"/>
                    </a:lnTo>
                    <a:lnTo>
                      <a:pt x="831" y="370"/>
                    </a:lnTo>
                    <a:lnTo>
                      <a:pt x="860" y="380"/>
                    </a:lnTo>
                    <a:lnTo>
                      <a:pt x="876" y="438"/>
                    </a:lnTo>
                    <a:lnTo>
                      <a:pt x="816" y="501"/>
                    </a:lnTo>
                    <a:lnTo>
                      <a:pt x="756" y="565"/>
                    </a:lnTo>
                    <a:lnTo>
                      <a:pt x="667" y="565"/>
                    </a:lnTo>
                    <a:lnTo>
                      <a:pt x="468" y="623"/>
                    </a:lnTo>
                    <a:lnTo>
                      <a:pt x="0" y="668"/>
                    </a:lnTo>
                    <a:lnTo>
                      <a:pt x="569" y="689"/>
                    </a:lnTo>
                    <a:lnTo>
                      <a:pt x="726" y="681"/>
                    </a:lnTo>
                    <a:lnTo>
                      <a:pt x="652" y="662"/>
                    </a:lnTo>
                    <a:lnTo>
                      <a:pt x="756" y="648"/>
                    </a:lnTo>
                    <a:lnTo>
                      <a:pt x="921" y="652"/>
                    </a:lnTo>
                    <a:lnTo>
                      <a:pt x="876" y="667"/>
                    </a:lnTo>
                    <a:lnTo>
                      <a:pt x="1143" y="676"/>
                    </a:lnTo>
                    <a:lnTo>
                      <a:pt x="1297" y="686"/>
                    </a:lnTo>
                    <a:lnTo>
                      <a:pt x="1148" y="711"/>
                    </a:lnTo>
                    <a:lnTo>
                      <a:pt x="983" y="730"/>
                    </a:lnTo>
                    <a:lnTo>
                      <a:pt x="879" y="744"/>
                    </a:lnTo>
                    <a:lnTo>
                      <a:pt x="1178" y="740"/>
                    </a:lnTo>
                    <a:lnTo>
                      <a:pt x="1580" y="755"/>
                    </a:lnTo>
                    <a:lnTo>
                      <a:pt x="1898" y="754"/>
                    </a:lnTo>
                    <a:lnTo>
                      <a:pt x="2111" y="736"/>
                    </a:lnTo>
                    <a:lnTo>
                      <a:pt x="2284" y="733"/>
                    </a:lnTo>
                    <a:lnTo>
                      <a:pt x="2727" y="740"/>
                    </a:lnTo>
                    <a:lnTo>
                      <a:pt x="3090" y="715"/>
                    </a:lnTo>
                    <a:lnTo>
                      <a:pt x="3090" y="680"/>
                    </a:lnTo>
                    <a:lnTo>
                      <a:pt x="2923" y="681"/>
                    </a:lnTo>
                    <a:lnTo>
                      <a:pt x="2788" y="652"/>
                    </a:lnTo>
                    <a:lnTo>
                      <a:pt x="3090" y="642"/>
                    </a:lnTo>
                    <a:lnTo>
                      <a:pt x="3090" y="5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FC9A2C9-B316-46E5-8F18-331BD46A710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52400" y="990600"/>
            <a:ext cx="6400800" cy="11430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FrnkGothITC Hv BT" pitchFamily="34" charset="0"/>
              </a:rPr>
              <a:t>Saved By Faith</a:t>
            </a:r>
            <a:endParaRPr lang="en-US" sz="48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FrnkGothITC Hv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0" y="2819400"/>
            <a:ext cx="5105400" cy="1752600"/>
          </a:xfrm>
        </p:spPr>
        <p:txBody>
          <a:bodyPr/>
          <a:lstStyle/>
          <a:p>
            <a:r>
              <a:rPr lang="en-US" sz="4400" dirty="0" smtClean="0">
                <a:effectLst/>
                <a:latin typeface="FrnkGothITC Hv BT" pitchFamily="34" charset="0"/>
              </a:rPr>
              <a:t>Saved By Grace</a:t>
            </a:r>
            <a:endParaRPr lang="en-US" sz="4400" dirty="0">
              <a:effectLst/>
              <a:latin typeface="FrnkGothITC Hv BT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/>
          <a:lstStyle/>
          <a:p>
            <a:r>
              <a:rPr lang="en-US" b="1" dirty="0" smtClean="0">
                <a:effectLst/>
              </a:rPr>
              <a:t>Salvation is Conditional  -  Faith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1812" y="1143000"/>
            <a:ext cx="4116388" cy="4906963"/>
          </a:xfrm>
        </p:spPr>
        <p:txBody>
          <a:bodyPr/>
          <a:lstStyle/>
          <a:p>
            <a:r>
              <a:rPr lang="en-US" sz="3200" b="1" dirty="0" smtClean="0"/>
              <a:t>Eph.2:8-10</a:t>
            </a:r>
          </a:p>
          <a:p>
            <a:r>
              <a:rPr lang="en-US" sz="3200" b="1" dirty="0" smtClean="0"/>
              <a:t>Rom.1:5, 16-17</a:t>
            </a:r>
          </a:p>
          <a:p>
            <a:r>
              <a:rPr lang="en-US" sz="3200" b="1" dirty="0" smtClean="0"/>
              <a:t>Rom.3:20-26</a:t>
            </a:r>
          </a:p>
          <a:p>
            <a:r>
              <a:rPr lang="en-US" sz="3200" b="1" dirty="0" smtClean="0"/>
              <a:t>Rom.4:3-7</a:t>
            </a:r>
          </a:p>
          <a:p>
            <a:r>
              <a:rPr lang="en-US" sz="3200" b="1" dirty="0" smtClean="0"/>
              <a:t>Rom.5:1-2</a:t>
            </a:r>
          </a:p>
          <a:p>
            <a:r>
              <a:rPr lang="en-US" sz="3200" b="1" dirty="0" smtClean="0"/>
              <a:t>Rom.6:17-18</a:t>
            </a:r>
          </a:p>
          <a:p>
            <a:r>
              <a:rPr lang="en-US" sz="3200" b="1" dirty="0" smtClean="0"/>
              <a:t>Mark 16:15-16</a:t>
            </a:r>
          </a:p>
          <a:p>
            <a:r>
              <a:rPr lang="en-US" sz="3200" b="1" dirty="0" smtClean="0"/>
              <a:t>Gal.3:26-27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143000"/>
            <a:ext cx="4038600" cy="4906963"/>
          </a:xfrm>
        </p:spPr>
        <p:txBody>
          <a:bodyPr/>
          <a:lstStyle/>
          <a:p>
            <a:r>
              <a:rPr lang="en-US" sz="3200" b="1" dirty="0" smtClean="0"/>
              <a:t>Heb.5:8-9</a:t>
            </a:r>
          </a:p>
          <a:p>
            <a:r>
              <a:rPr lang="en-US" sz="3200" b="1" dirty="0" smtClean="0"/>
              <a:t>Gal.5:6</a:t>
            </a:r>
          </a:p>
          <a:p>
            <a:r>
              <a:rPr lang="en-US" sz="3200" b="1" dirty="0" smtClean="0"/>
              <a:t>James 2:14-26</a:t>
            </a:r>
          </a:p>
          <a:p>
            <a:r>
              <a:rPr lang="en-US" sz="3200" b="1" dirty="0" smtClean="0"/>
              <a:t>Heb.11</a:t>
            </a:r>
          </a:p>
          <a:p>
            <a:r>
              <a:rPr lang="en-US" sz="3200" b="1" dirty="0" smtClean="0"/>
              <a:t>Heb.10:22-23</a:t>
            </a:r>
          </a:p>
          <a:p>
            <a:r>
              <a:rPr lang="en-US" sz="3200" b="1" dirty="0" smtClean="0"/>
              <a:t>Luke 14:25-33</a:t>
            </a:r>
          </a:p>
          <a:p>
            <a:r>
              <a:rPr lang="en-US" sz="3200" b="1" dirty="0" smtClean="0"/>
              <a:t>Phil.3:8-14</a:t>
            </a:r>
            <a:endParaRPr lang="en-US" sz="3200" b="1" dirty="0"/>
          </a:p>
          <a:p>
            <a:r>
              <a:rPr lang="en-US" sz="3200" b="1" dirty="0" smtClean="0"/>
              <a:t>1 Cor.15:10</a:t>
            </a:r>
          </a:p>
          <a:p>
            <a:pPr>
              <a:buNone/>
            </a:pPr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effectLst/>
              </a:rPr>
              <a:t>Would You Step Out By Faith?</a:t>
            </a:r>
            <a:endParaRPr lang="en-US" sz="4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86400"/>
          </a:xfrm>
        </p:spPr>
        <p:txBody>
          <a:bodyPr>
            <a:noAutofit/>
          </a:bodyPr>
          <a:lstStyle/>
          <a:p>
            <a:pPr marL="609600" indent="-609600"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the Gospel of Christ,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Rom.10:17</a:t>
            </a:r>
            <a:endParaRPr lang="en-US" sz="18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in Jesus Christ, 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Rom.1:16</a:t>
            </a:r>
            <a:endParaRPr lang="en-US" sz="1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and Turn to God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Acts 17:30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Jesus Before Men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8:37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ClrTx/>
              <a:buSzPct val="7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Baptized Into Christ,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Gal.3:26-27</a:t>
            </a:r>
          </a:p>
          <a:p>
            <a:pPr marL="609600" indent="-609600">
              <a:buClrTx/>
              <a:buSzPct val="77000"/>
              <a:buFont typeface="Wingdings" pitchFamily="2" charset="2"/>
              <a:buNone/>
            </a:pP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And Be Faithful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Pet.2:2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Err As a Christian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and Pray God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Acts 8:22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0"/>
    </p:bldLst>
  </p:timing>
</p:sld>
</file>

<file path=ppt/theme/theme1.xml><?xml version="1.0" encoding="utf-8"?>
<a:theme xmlns:a="http://schemas.openxmlformats.org/drawingml/2006/main" name="Island design template">
  <a:themeElements>
    <a:clrScheme name="Office Theme 1">
      <a:dk1>
        <a:srgbClr val="000000"/>
      </a:dk1>
      <a:lt1>
        <a:srgbClr val="FFFFFF"/>
      </a:lt1>
      <a:dk2>
        <a:srgbClr val="660066"/>
      </a:dk2>
      <a:lt2>
        <a:srgbClr val="FF9933"/>
      </a:lt2>
      <a:accent1>
        <a:srgbClr val="CC0066"/>
      </a:accent1>
      <a:accent2>
        <a:srgbClr val="FFCC00"/>
      </a:accent2>
      <a:accent3>
        <a:srgbClr val="B8AAB8"/>
      </a:accent3>
      <a:accent4>
        <a:srgbClr val="DADADA"/>
      </a:accent4>
      <a:accent5>
        <a:srgbClr val="E2AAB8"/>
      </a:accent5>
      <a:accent6>
        <a:srgbClr val="E7B900"/>
      </a:accent6>
      <a:hlink>
        <a:srgbClr val="6600CC"/>
      </a:hlink>
      <a:folHlink>
        <a:srgbClr val="CC00CC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660066"/>
        </a:dk2>
        <a:lt2>
          <a:srgbClr val="FF9933"/>
        </a:lt2>
        <a:accent1>
          <a:srgbClr val="CC0066"/>
        </a:accent1>
        <a:accent2>
          <a:srgbClr val="FFCC00"/>
        </a:accent2>
        <a:accent3>
          <a:srgbClr val="B8AAB8"/>
        </a:accent3>
        <a:accent4>
          <a:srgbClr val="DADADA"/>
        </a:accent4>
        <a:accent5>
          <a:srgbClr val="E2AAB8"/>
        </a:accent5>
        <a:accent6>
          <a:srgbClr val="E7B900"/>
        </a:accent6>
        <a:hlink>
          <a:srgbClr val="6600CC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CC99"/>
        </a:dk2>
        <a:lt2>
          <a:srgbClr val="FF9933"/>
        </a:lt2>
        <a:accent1>
          <a:srgbClr val="990066"/>
        </a:accent1>
        <a:accent2>
          <a:srgbClr val="FF6633"/>
        </a:accent2>
        <a:accent3>
          <a:srgbClr val="FFE2CA"/>
        </a:accent3>
        <a:accent4>
          <a:srgbClr val="DADADA"/>
        </a:accent4>
        <a:accent5>
          <a:srgbClr val="CAAAB8"/>
        </a:accent5>
        <a:accent6>
          <a:srgbClr val="E75C2D"/>
        </a:accent6>
        <a:hlink>
          <a:srgbClr val="FF0066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92929"/>
        </a:dk1>
        <a:lt1>
          <a:srgbClr val="FFFFFF"/>
        </a:lt1>
        <a:dk2>
          <a:srgbClr val="969696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C9C9C9"/>
        </a:accent3>
        <a:accent4>
          <a:srgbClr val="DADADA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Island design template</Template>
  <TotalTime>2940</TotalTime>
  <Words>94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Island design template</vt:lpstr>
      <vt:lpstr>Saved By Faith</vt:lpstr>
      <vt:lpstr>Salvation is Conditional  -  Faith</vt:lpstr>
      <vt:lpstr>Would You Step Out By Faith?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Saved By Faith</dc:title>
  <dc:subject/>
  <dc:creator>Owner</dc:creator>
  <cp:keywords/>
  <dc:description/>
  <cp:lastModifiedBy>Danny McKibben</cp:lastModifiedBy>
  <cp:revision>12</cp:revision>
  <cp:lastPrinted>1601-01-01T00:00:00Z</cp:lastPrinted>
  <dcterms:created xsi:type="dcterms:W3CDTF">2014-01-31T19:18:18Z</dcterms:created>
  <dcterms:modified xsi:type="dcterms:W3CDTF">2014-02-02T20:21:34Z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TC010690311033</vt:lpwstr>
  </property>
</Properties>
</file>