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1" r:id="rId3"/>
    <p:sldId id="257" r:id="rId4"/>
    <p:sldId id="265" r:id="rId5"/>
    <p:sldId id="266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3" autoAdjust="0"/>
    <p:restoredTop sz="94709" autoAdjust="0"/>
  </p:normalViewPr>
  <p:slideViewPr>
    <p:cSldViewPr>
      <p:cViewPr varScale="1">
        <p:scale>
          <a:sx n="80" d="100"/>
          <a:sy n="80" d="100"/>
        </p:scale>
        <p:origin x="-1037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6FE2A-4F02-40E9-B841-82235DF79CB0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DB5B1-47EE-4EE0-BC87-E0411DF53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D71FC-ED40-4CF0-9FF0-7BE9D5BA46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74AC8F-B14F-49AC-B19B-995D9E9B0CAE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4C5DC0-29C0-4AB0-A432-B62A01D1B8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013745"/>
            <a:ext cx="8229600" cy="111045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Lame Sacrifices</a:t>
            </a:r>
            <a:endParaRPr lang="en-US" sz="72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505200"/>
            <a:ext cx="5105400" cy="6096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Malachi Chapter 1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467600" cy="838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Background of Malachi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7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After the Return From Captivity, Rebuilt the Temple, Rebuilt the Walls, Story of Esther</a:t>
            </a:r>
          </a:p>
          <a:p>
            <a:r>
              <a:rPr lang="en-US" sz="3600" b="1" dirty="0" smtClean="0"/>
              <a:t>432 BC</a:t>
            </a:r>
          </a:p>
          <a:p>
            <a:r>
              <a:rPr lang="en-US" sz="3600" b="1" dirty="0" smtClean="0"/>
              <a:t>Last of the O.T. Prophets</a:t>
            </a:r>
          </a:p>
          <a:p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Vs.1,</a:t>
            </a:r>
            <a:r>
              <a:rPr lang="en-US" sz="3600" b="1" dirty="0" smtClean="0"/>
              <a:t> Malachi means “My Messenger”</a:t>
            </a:r>
          </a:p>
          <a:p>
            <a:r>
              <a:rPr lang="en-US" sz="3600" b="1" dirty="0" smtClean="0"/>
              <a:t>God Loved Israel, </a:t>
            </a:r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vs.2-5    cf.Rom.9:12-16</a:t>
            </a:r>
            <a:endParaRPr lang="en-US" sz="3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Attitudes and Offerings Were Wrong</a:t>
            </a:r>
            <a:endParaRPr lang="en-US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5181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Vs.6</a:t>
            </a:r>
            <a:r>
              <a:rPr lang="en-US" b="1" dirty="0" smtClean="0">
                <a:solidFill>
                  <a:schemeClr val="accent2"/>
                </a:solidFill>
              </a:rPr>
              <a:t>, Honor Parents,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Ex.20:12</a:t>
            </a:r>
          </a:p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Vs.6-7</a:t>
            </a:r>
            <a:r>
              <a:rPr lang="en-US" b="1" dirty="0" smtClean="0">
                <a:solidFill>
                  <a:schemeClr val="accent2"/>
                </a:solidFill>
              </a:rPr>
              <a:t>, Despise, Hold in Contempt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Sacrifice – Without Blemish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Lev.1:3,  3:1,   22:17-25</a:t>
            </a:r>
          </a:p>
          <a:p>
            <a:r>
              <a:rPr lang="en-US" sz="2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Vs.8</a:t>
            </a:r>
            <a:r>
              <a:rPr lang="en-US" b="1" dirty="0" smtClean="0">
                <a:solidFill>
                  <a:schemeClr val="accent2"/>
                </a:solidFill>
              </a:rPr>
              <a:t>, Lame Sacrifices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Try it on Governor </a:t>
            </a:r>
          </a:p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Vs.9</a:t>
            </a:r>
            <a:r>
              <a:rPr lang="en-US" b="1" dirty="0" smtClean="0">
                <a:solidFill>
                  <a:schemeClr val="accent2"/>
                </a:solidFill>
              </a:rPr>
              <a:t>, Ask Lord to Bless?</a:t>
            </a:r>
          </a:p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Vs.10</a:t>
            </a:r>
            <a:r>
              <a:rPr lang="en-US" b="1" dirty="0" smtClean="0">
                <a:solidFill>
                  <a:schemeClr val="accent2"/>
                </a:solidFill>
              </a:rPr>
              <a:t>, Any Godly Jealousy?</a:t>
            </a:r>
          </a:p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Vs.12</a:t>
            </a:r>
            <a:r>
              <a:rPr lang="en-US" b="1" dirty="0" smtClean="0">
                <a:solidFill>
                  <a:schemeClr val="accent2"/>
                </a:solidFill>
              </a:rPr>
              <a:t>, Disrespect Lord’s Table</a:t>
            </a:r>
          </a:p>
          <a:p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Vs.13</a:t>
            </a:r>
            <a:r>
              <a:rPr lang="en-US" b="1" dirty="0" smtClean="0">
                <a:solidFill>
                  <a:schemeClr val="accent2"/>
                </a:solidFill>
              </a:rPr>
              <a:t>, Weariness – Snuff at, To puff, to blow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www.farmsanctuary.org/wp-content/gallery/beef/beef_neg00083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1" y="4038600"/>
            <a:ext cx="5333999" cy="2743200"/>
          </a:xfrm>
          <a:prstGeom prst="rect">
            <a:avLst/>
          </a:prstGeom>
          <a:noFill/>
        </p:spPr>
      </p:pic>
      <p:pic>
        <p:nvPicPr>
          <p:cNvPr id="1028" name="Picture 4" descr="http://media-2.web.britannica.com/eb-media/12/512-004-2FBDEFE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0169" y="1066801"/>
            <a:ext cx="3973831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0198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Lame Sacrifices Today</a:t>
            </a:r>
            <a:endParaRPr lang="en-US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610600" cy="5486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Come to Service When We Want to, Haphazard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Give God Leftovers and Crumbs of Our Prosperity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Sleep Through a lot Services – “Hoot Owls”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½ Study for the Bible Classes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Memorize Prayers that are Empty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Feel Worship is a Drudge, Burden;   “Root Canal”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Mumble Through the Song Service, Heart not in it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 Lord Supper is a Boring Repetition, Empty Ritual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Resent Having to Give God any of OUR money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Hearts Light up for Closing Prayer – Out of Here 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4" name="Picture 2" descr="http://www.farmsanctuary.org/wp-content/gallery/beef/beef_neg00083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1" y="0"/>
            <a:ext cx="2666999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686800" cy="1066800"/>
          </a:xfrm>
        </p:spPr>
        <p:txBody>
          <a:bodyPr/>
          <a:lstStyle/>
          <a:p>
            <a:pPr algn="ctr"/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Worship and Service God Wants</a:t>
            </a:r>
            <a:endParaRPr lang="en-US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1763"/>
            <a:ext cx="9144000" cy="5075237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2"/>
                </a:solidFill>
              </a:rPr>
              <a:t>Recognize Him as a Great King, 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1:14, 1:11, Heb.11:27</a:t>
            </a:r>
          </a:p>
          <a:p>
            <a:r>
              <a:rPr lang="en-US" sz="3200" b="1" dirty="0" smtClean="0">
                <a:solidFill>
                  <a:schemeClr val="accent2"/>
                </a:solidFill>
              </a:rPr>
              <a:t>Give a Pure Offering, 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1:11</a:t>
            </a:r>
            <a:r>
              <a:rPr lang="en-US" sz="3200" b="1" dirty="0" smtClean="0">
                <a:solidFill>
                  <a:schemeClr val="accent2"/>
                </a:solidFill>
              </a:rPr>
              <a:t>, Real, Genuine, Sincere</a:t>
            </a:r>
          </a:p>
          <a:p>
            <a:r>
              <a:rPr lang="en-US" sz="3200" b="1" dirty="0" smtClean="0">
                <a:solidFill>
                  <a:schemeClr val="accent2"/>
                </a:solidFill>
              </a:rPr>
              <a:t>Hear and Lay it Up in our Heart, 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ch.2:2</a:t>
            </a:r>
          </a:p>
          <a:p>
            <a:r>
              <a:rPr lang="en-US" sz="3200" b="1" dirty="0" smtClean="0">
                <a:solidFill>
                  <a:schemeClr val="accent2"/>
                </a:solidFill>
              </a:rPr>
              <a:t>Let it be a Response of Love, 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 Jn.4:19, 5:3, Mt.11:28-30, Gen.29:20</a:t>
            </a:r>
          </a:p>
          <a:p>
            <a:r>
              <a:rPr lang="en-US" sz="3200" b="1" dirty="0" smtClean="0">
                <a:solidFill>
                  <a:schemeClr val="accent2"/>
                </a:solidFill>
              </a:rPr>
              <a:t>Have an Attitude of Gratitude, 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Lk.17:11-19, Ps.13:6</a:t>
            </a:r>
          </a:p>
          <a:p>
            <a:r>
              <a:rPr lang="en-US" sz="3200" b="1" dirty="0" smtClean="0">
                <a:solidFill>
                  <a:schemeClr val="accent2"/>
                </a:solidFill>
              </a:rPr>
              <a:t>Come with Gladness and Joy, </a:t>
            </a:r>
            <a:r>
              <a:rPr lang="en-US" sz="32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Ps.122:1, Phil.3:3</a:t>
            </a:r>
          </a:p>
          <a:p>
            <a:endParaRPr lang="en-US" sz="3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29600" cy="5334000"/>
          </a:xfrm>
        </p:spPr>
        <p:txBody>
          <a:bodyPr>
            <a:normAutofit/>
          </a:bodyPr>
          <a:lstStyle/>
          <a:p>
            <a:pPr marL="609600" indent="-609600">
              <a:buClrTx/>
              <a:buSzPct val="101000"/>
              <a:buFont typeface="Wingdings" pitchFamily="2" charset="2"/>
              <a:buAutoNum type="arabicPeriod"/>
            </a:pPr>
            <a:r>
              <a:rPr lang="en-US" b="1" i="0" dirty="0">
                <a:solidFill>
                  <a:schemeClr val="accent5"/>
                </a:solidFill>
              </a:rPr>
              <a:t>Hear the gospel of Christ,  </a:t>
            </a:r>
            <a:r>
              <a:rPr lang="en-US" sz="2400" b="1" i="0" dirty="0">
                <a:solidFill>
                  <a:schemeClr val="accent5"/>
                </a:solidFill>
              </a:rPr>
              <a:t>Matt.7:24</a:t>
            </a:r>
            <a:endParaRPr lang="en-US" sz="1400" b="1" i="0" dirty="0">
              <a:solidFill>
                <a:schemeClr val="accent5"/>
              </a:solidFill>
            </a:endParaRPr>
          </a:p>
          <a:p>
            <a:pPr marL="609600" indent="-609600">
              <a:buClrTx/>
              <a:buSzPct val="101000"/>
              <a:buFont typeface="Wingdings" pitchFamily="2" charset="2"/>
              <a:buAutoNum type="arabicPeriod"/>
            </a:pPr>
            <a:r>
              <a:rPr lang="en-US" b="1" i="0" dirty="0">
                <a:solidFill>
                  <a:schemeClr val="accent5"/>
                </a:solidFill>
              </a:rPr>
              <a:t>Believe in Jesus </a:t>
            </a:r>
            <a:r>
              <a:rPr lang="en-US" b="1" i="0" dirty="0" smtClean="0">
                <a:solidFill>
                  <a:schemeClr val="accent5"/>
                </a:solidFill>
              </a:rPr>
              <a:t>Christ,  </a:t>
            </a:r>
            <a:r>
              <a:rPr lang="en-US" sz="2400" b="1" i="0" dirty="0" smtClean="0">
                <a:solidFill>
                  <a:schemeClr val="accent5"/>
                </a:solidFill>
              </a:rPr>
              <a:t>Rom.5:1</a:t>
            </a:r>
            <a:endParaRPr lang="en-US" sz="900" b="1" i="0" dirty="0">
              <a:solidFill>
                <a:schemeClr val="accent5"/>
              </a:solidFill>
            </a:endParaRPr>
          </a:p>
          <a:p>
            <a:pPr marL="609600" indent="-609600">
              <a:buClrTx/>
              <a:buSzPct val="101000"/>
              <a:buFont typeface="Wingdings" pitchFamily="2" charset="2"/>
              <a:buAutoNum type="arabicPeriod"/>
            </a:pPr>
            <a:r>
              <a:rPr lang="en-US" b="1" i="0" dirty="0">
                <a:solidFill>
                  <a:schemeClr val="accent5"/>
                </a:solidFill>
              </a:rPr>
              <a:t>Repent and Turn to God</a:t>
            </a:r>
            <a:r>
              <a:rPr lang="en-US" sz="2400" b="1" i="0" dirty="0">
                <a:solidFill>
                  <a:schemeClr val="accent5"/>
                </a:solidFill>
              </a:rPr>
              <a:t>,  Luke 24:47</a:t>
            </a:r>
            <a:endParaRPr lang="en-US" sz="2000" b="1" i="0" dirty="0">
              <a:solidFill>
                <a:schemeClr val="accent5"/>
              </a:solidFill>
            </a:endParaRPr>
          </a:p>
          <a:p>
            <a:pPr marL="609600" indent="-609600">
              <a:buClrTx/>
              <a:buSzPct val="101000"/>
              <a:buFont typeface="Wingdings" pitchFamily="2" charset="2"/>
              <a:buAutoNum type="arabicPeriod"/>
            </a:pPr>
            <a:r>
              <a:rPr lang="en-US" b="1" i="0" dirty="0">
                <a:solidFill>
                  <a:schemeClr val="accent5"/>
                </a:solidFill>
              </a:rPr>
              <a:t>Confess Jesus Before Men</a:t>
            </a:r>
            <a:r>
              <a:rPr lang="en-US" sz="2400" b="1" i="0" dirty="0">
                <a:solidFill>
                  <a:schemeClr val="accent5"/>
                </a:solidFill>
              </a:rPr>
              <a:t>,  Rom.10:9-10</a:t>
            </a:r>
            <a:endParaRPr lang="en-US" sz="1800" b="1" i="0" dirty="0">
              <a:solidFill>
                <a:schemeClr val="accent5"/>
              </a:solidFill>
            </a:endParaRPr>
          </a:p>
          <a:p>
            <a:pPr marL="609600" indent="-609600">
              <a:buClrTx/>
              <a:buSzPct val="101000"/>
              <a:buFont typeface="Wingdings" pitchFamily="2" charset="2"/>
              <a:buAutoNum type="arabicPeriod"/>
            </a:pPr>
            <a:r>
              <a:rPr lang="en-US" b="1" i="0" dirty="0">
                <a:solidFill>
                  <a:schemeClr val="accent5"/>
                </a:solidFill>
              </a:rPr>
              <a:t>Be Baptized</a:t>
            </a:r>
            <a:r>
              <a:rPr lang="en-US" sz="2400" b="1" i="0" dirty="0">
                <a:solidFill>
                  <a:schemeClr val="accent5"/>
                </a:solidFill>
              </a:rPr>
              <a:t>, </a:t>
            </a:r>
            <a:r>
              <a:rPr lang="en-US" sz="2000" b="1" i="0" dirty="0">
                <a:solidFill>
                  <a:schemeClr val="accent5"/>
                </a:solidFill>
              </a:rPr>
              <a:t> </a:t>
            </a:r>
            <a:r>
              <a:rPr lang="en-US" sz="2400" b="1" i="0" dirty="0">
                <a:solidFill>
                  <a:schemeClr val="accent5"/>
                </a:solidFill>
              </a:rPr>
              <a:t>Mark 16:16</a:t>
            </a:r>
            <a:endParaRPr lang="en-US" sz="2000" b="1" i="0" dirty="0">
              <a:solidFill>
                <a:schemeClr val="accent5"/>
              </a:solidFill>
            </a:endParaRPr>
          </a:p>
          <a:p>
            <a:pPr marL="609600" indent="-609600">
              <a:buClrTx/>
              <a:buSzPct val="101000"/>
              <a:buFont typeface="Wingdings" pitchFamily="2" charset="2"/>
              <a:buNone/>
            </a:pPr>
            <a:r>
              <a:rPr lang="en-US" sz="2000" b="1" i="0" dirty="0">
                <a:solidFill>
                  <a:schemeClr val="accent5"/>
                </a:solidFill>
              </a:rPr>
              <a:t>          </a:t>
            </a:r>
            <a:r>
              <a:rPr lang="en-US" sz="2400" b="1" i="0" dirty="0" smtClean="0">
                <a:solidFill>
                  <a:schemeClr val="accent5"/>
                </a:solidFill>
              </a:rPr>
              <a:t>----------------------------</a:t>
            </a:r>
            <a:endParaRPr lang="en-US" sz="2400" b="1" i="0" dirty="0">
              <a:solidFill>
                <a:schemeClr val="accent5"/>
              </a:solidFill>
            </a:endParaRPr>
          </a:p>
          <a:p>
            <a:pPr marL="609600" indent="-609600">
              <a:buClrTx/>
              <a:buSzPct val="101000"/>
              <a:buFont typeface="Wingdings" pitchFamily="2" charset="2"/>
              <a:buChar char="Ø"/>
            </a:pPr>
            <a:r>
              <a:rPr lang="en-US" b="1" i="0" dirty="0">
                <a:solidFill>
                  <a:schemeClr val="accent1">
                    <a:lumMod val="75000"/>
                  </a:schemeClr>
                </a:solidFill>
              </a:rPr>
              <a:t>Be Thou Faithful Unto Death</a:t>
            </a:r>
            <a:r>
              <a:rPr lang="en-US" sz="4000" b="1" i="0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</a:rPr>
              <a:t>Rev.2:10</a:t>
            </a:r>
            <a:endParaRPr lang="en-US" sz="2000" b="1" i="0" dirty="0">
              <a:solidFill>
                <a:schemeClr val="accent1">
                  <a:lumMod val="75000"/>
                </a:schemeClr>
              </a:solidFill>
            </a:endParaRPr>
          </a:p>
          <a:p>
            <a:pPr marL="609600" indent="-609600">
              <a:buClrTx/>
              <a:buSzPct val="101000"/>
              <a:buFont typeface="Wingdings" pitchFamily="2" charset="2"/>
              <a:buChar char="Ø"/>
            </a:pPr>
            <a:r>
              <a:rPr lang="en-US" b="1" i="0" dirty="0">
                <a:solidFill>
                  <a:schemeClr val="accent1">
                    <a:lumMod val="75000"/>
                  </a:schemeClr>
                </a:solidFill>
              </a:rPr>
              <a:t>If Err From The Truth: Repent and Pray God,</a:t>
            </a: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b="1" i="0" dirty="0">
                <a:solidFill>
                  <a:schemeClr val="accent1">
                    <a:lumMod val="75000"/>
                  </a:schemeClr>
                </a:solidFill>
              </a:rPr>
              <a:t>Ac.19:18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Rounded MT Bold" pitchFamily="34" charset="0"/>
              </a:rPr>
              <a:t>The Scheme of Redemption</a:t>
            </a:r>
            <a:endParaRPr lang="en-US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10000"/>
      <p:bldP spid="12290" grpId="0" autoUpdateAnimBg="0"/>
    </p:bldLst>
  </p:timing>
</p:sld>
</file>

<file path=ppt/theme/theme1.xml><?xml version="1.0" encoding="utf-8"?>
<a:theme xmlns:a="http://schemas.openxmlformats.org/drawingml/2006/main" name="Deluxe">
  <a:themeElements>
    <a:clrScheme name="Moonlight">
      <a:dk1>
        <a:srgbClr val="595959"/>
      </a:dk1>
      <a:lt1>
        <a:srgbClr val="FFFFFF"/>
      </a:lt1>
      <a:dk2>
        <a:srgbClr val="2AB7FF"/>
      </a:dk2>
      <a:lt2>
        <a:srgbClr val="DBE5F1"/>
      </a:lt2>
      <a:accent1>
        <a:srgbClr val="20378C"/>
      </a:accent1>
      <a:accent2>
        <a:srgbClr val="A20000"/>
      </a:accent2>
      <a:accent3>
        <a:srgbClr val="534088"/>
      </a:accent3>
      <a:accent4>
        <a:srgbClr val="2D9123"/>
      </a:accent4>
      <a:accent5>
        <a:srgbClr val="7E2C80"/>
      </a:accent5>
      <a:accent6>
        <a:srgbClr val="4A4EC5"/>
      </a:accent6>
      <a:hlink>
        <a:srgbClr val="BBECFF"/>
      </a:hlink>
      <a:folHlink>
        <a:srgbClr val="DDDDDD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3146</TotalTime>
  <Words>335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Deluxe</vt:lpstr>
      <vt:lpstr>Lame Sacrifices</vt:lpstr>
      <vt:lpstr>Background of Malachi</vt:lpstr>
      <vt:lpstr>Attitudes and Offerings Were Wrong</vt:lpstr>
      <vt:lpstr>Lame Sacrifices Today</vt:lpstr>
      <vt:lpstr>Worship and Service God Wants</vt:lpstr>
      <vt:lpstr>The Scheme of Redemption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Lame Sacrifices</dc:title>
  <dc:creator>Owner</dc:creator>
  <cp:lastModifiedBy>Danny McKibben</cp:lastModifiedBy>
  <cp:revision>50</cp:revision>
  <dcterms:created xsi:type="dcterms:W3CDTF">2013-12-19T23:33:08Z</dcterms:created>
  <dcterms:modified xsi:type="dcterms:W3CDTF">2014-01-30T02:19:09Z</dcterms:modified>
</cp:coreProperties>
</file>