
<file path=[Content_Types].xml><?xml version="1.0" encoding="utf-8"?>
<Types xmlns="http://schemas.openxmlformats.org/package/2006/content-types">
  <Override PartName="/ppt/slideMasters/slideMaster2.xml" ContentType="application/vnd.openxmlformats-officedocument.presentationml.slideMaster+xml"/>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2"/>
    <p:sldMasterId id="2147483674" r:id="rId3"/>
  </p:sldMasterIdLst>
  <p:notesMasterIdLst>
    <p:notesMasterId r:id="rId13"/>
  </p:notesMasterIdLst>
  <p:sldIdLst>
    <p:sldId id="258" r:id="rId4"/>
    <p:sldId id="263" r:id="rId5"/>
    <p:sldId id="257" r:id="rId6"/>
    <p:sldId id="264" r:id="rId7"/>
    <p:sldId id="265" r:id="rId8"/>
    <p:sldId id="260" r:id="rId9"/>
    <p:sldId id="261" r:id="rId10"/>
    <p:sldId id="262" r:id="rId11"/>
    <p:sldId id="259"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5757"/>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7" d="100"/>
          <a:sy n="67" d="100"/>
        </p:scale>
        <p:origin x="-132" y="-10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notesMaster" Target="notesMasters/notesMaster1.xml"/><Relationship Id="rId3" Type="http://schemas.openxmlformats.org/officeDocument/2006/relationships/slideMaster" Target="slideMasters/slideMaster2.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tableStyles" Target="tableStyles.xml"/><Relationship Id="rId2" Type="http://schemas.openxmlformats.org/officeDocument/2006/relationships/slideMaster" Target="slideMasters/slideMaster1.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viewProps" Target="viewProps.xml"/><Relationship Id="rId10" Type="http://schemas.openxmlformats.org/officeDocument/2006/relationships/slide" Target="slides/slide7.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A32BECA-5947-43FB-B9C2-2FD1BF2ECA1A}" type="datetimeFigureOut">
              <a:rPr lang="en-US" smtClean="0"/>
              <a:pPr/>
              <a:t>11/30/2013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D73FE40-7F79-4A2A-932B-0C43EC611CD8}"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64461DD-318B-490A-82AB-5E3611C5B4B1}" type="slidenum">
              <a:rPr lang="en-US" smtClean="0"/>
              <a:pPr/>
              <a:t>2</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11/30/2013 8:50 PM</a:t>
            </a:fld>
            <a:endParaRPr lang="en-US" dirty="0"/>
          </a:p>
        </p:txBody>
      </p:sp>
      <p:sp>
        <p:nvSpPr>
          <p:cNvPr id="6" name="Footer Placeholder 5"/>
          <p:cNvSpPr>
            <a:spLocks noGrp="1"/>
          </p:cNvSpPr>
          <p:nvPr>
            <p:ph type="ftr" sz="quarter" idx="12"/>
          </p:nvPr>
        </p:nvSpPr>
        <p:spPr>
          <a:xfrm>
            <a:off x="0" y="8685213"/>
            <a:ext cx="6172200" cy="457200"/>
          </a:xfrm>
        </p:spPr>
        <p:txBody>
          <a:bodyPr/>
          <a:lstStyle/>
          <a:p>
            <a:r>
              <a:rPr lang="en-US" sz="500" dirty="0" smtClean="0">
                <a:solidFill>
                  <a:srgbClr val="000000"/>
                </a:solidFill>
              </a:rPr>
              <a:t>© 2007 Microsoft Corporation. All rights reserved. Microsoft, Windows, Windows Vista and other product names are or may be registered trademarks and/or trademarks in the U.S. and/or other countries.</a:t>
            </a:r>
          </a:p>
          <a:p>
            <a:r>
              <a:rPr lang="en-US" sz="500" dirty="0"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rPr>
            </a:br>
            <a:r>
              <a:rPr lang="en-US" sz="500" dirty="0" smtClean="0">
                <a:solidFill>
                  <a:srgbClr val="000000"/>
                </a:solidFill>
              </a:rPr>
              <a:t>MICROSOFT MAKES NO WARRANTIES, EXPRESS, IMPLIED OR STATUTORY, AS TO THE INFORMATION IN THIS PRESENTATION.</a:t>
            </a:r>
          </a:p>
          <a:p>
            <a:endParaRPr lang="en-US" sz="500" dirty="0"/>
          </a:p>
        </p:txBody>
      </p:sp>
      <p:sp>
        <p:nvSpPr>
          <p:cNvPr id="7" name="Slide Number Placeholder 6"/>
          <p:cNvSpPr>
            <a:spLocks noGrp="1"/>
          </p:cNvSpPr>
          <p:nvPr>
            <p:ph type="sldNum" sz="quarter" idx="13"/>
          </p:nvPr>
        </p:nvSpPr>
        <p:spPr>
          <a:xfrm>
            <a:off x="6172199" y="8685213"/>
            <a:ext cx="684213" cy="457200"/>
          </a:xfrm>
        </p:spPr>
        <p:txBody>
          <a:bodyPr/>
          <a:lstStyle/>
          <a:p>
            <a:fld id="{EC87E0CF-87F6-4B58-B8B8-DCAB2DAAF3CA}" type="slidenum">
              <a:rPr lang="en-US" smtClean="0"/>
              <a:pPr/>
              <a:t>3</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58C655D-A66F-4B34-AD66-E47C474C1A17}" type="slidenum">
              <a:rPr lang="en-US" smtClean="0"/>
              <a:pPr/>
              <a:t>6</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30250" y="1905000"/>
            <a:ext cx="7681913" cy="1523495"/>
          </a:xfrm>
        </p:spPr>
        <p:txBody>
          <a:bodyPr>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730249" y="4344988"/>
            <a:ext cx="7681913"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transition spd="slow">
    <p:checke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2_Title and Content">
    <p:bg bwMode="black">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spd="slow">
    <p:checke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3_Title and Content">
    <p:bg bwMode="black">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0" y="6238875"/>
            <a:ext cx="9144001" cy="619125"/>
          </a:xfrm>
          <a:solidFill>
            <a:srgbClr val="FFFF99"/>
          </a:solidFill>
        </p:spPr>
        <p:txBody>
          <a:bodyPr wrap="square" lIns="152394" tIns="76197" rIns="152394" bIns="76197" anchor="b" anchorCtr="0">
            <a:noAutofit/>
          </a:bodyPr>
          <a:lstStyle>
            <a:lvl1pPr algn="r">
              <a:buFont typeface="Arial" pitchFamily="34" charset="0"/>
              <a:buNone/>
              <a:defRPr>
                <a:solidFill>
                  <a:srgbClr val="000000"/>
                </a:solidFill>
                <a:effectLst/>
                <a:latin typeface="+mj-lt"/>
              </a:defRPr>
            </a:lvl1pPr>
          </a:lstStyle>
          <a:p>
            <a:pPr lvl="0"/>
            <a:r>
              <a:rPr lang="en-US" smtClean="0"/>
              <a:t>Click to edit Master text styles</a:t>
            </a:r>
          </a:p>
        </p:txBody>
      </p:sp>
    </p:spTree>
  </p:cSld>
  <p:clrMapOvr>
    <a:masterClrMapping/>
  </p:clrMapOvr>
  <p:transition spd="slow">
    <p:checke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722049" y="2355850"/>
            <a:ext cx="7690114"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dirty="0" smtClean="0"/>
              <a:t>click to…</a:t>
            </a:r>
          </a:p>
        </p:txBody>
      </p:sp>
    </p:spTree>
  </p:cSld>
  <p:clrMapOvr>
    <a:masterClrMapping/>
  </p:clrMapOvr>
  <p:transition spd="slow">
    <p:checke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722313" y="1905000"/>
            <a:ext cx="8040688" cy="193899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spd="slow">
    <p:checke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722049" y="2355850"/>
            <a:ext cx="7690114"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dirty="0" smtClean="0"/>
              <a:t>click to…</a:t>
            </a:r>
          </a:p>
        </p:txBody>
      </p:sp>
    </p:spTree>
  </p:cSld>
  <p:clrMapOvr>
    <a:masterClrMapping/>
  </p:clrMapOvr>
  <p:transition spd="slow">
    <p:checke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spd="slow">
    <p:checke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381000" y="1412875"/>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spd="slow">
    <p:checke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411553"/>
            <a:ext cx="4114800" cy="2129814"/>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411553"/>
            <a:ext cx="4114800" cy="2129814"/>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spd="slow">
    <p:checke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381000" y="1411553"/>
            <a:ext cx="4114800"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80999" y="2174875"/>
            <a:ext cx="41148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981" y="1411553"/>
            <a:ext cx="4117019"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117974"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spd="slow">
    <p:checke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spd="slow">
    <p:checke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spd="slow">
    <p:checke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WALKIN - Prints in GRAYSCALE">
    <p:spTree>
      <p:nvGrpSpPr>
        <p:cNvPr id="1" name=""/>
        <p:cNvGrpSpPr/>
        <p:nvPr/>
      </p:nvGrpSpPr>
      <p:grpSpPr>
        <a:xfrm>
          <a:off x="0" y="0"/>
          <a:ext cx="0" cy="0"/>
          <a:chOff x="0" y="0"/>
          <a:chExt cx="0" cy="0"/>
        </a:xfrm>
      </p:grpSpPr>
    </p:spTree>
  </p:cSld>
  <p:clrMapOvr>
    <a:masterClrMapping/>
  </p:clrMapOvr>
  <p:transition spd="slow">
    <p:checke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2.xml"/><Relationship Id="rId1" Type="http://schemas.openxmlformats.org/officeDocument/2006/relationships/slideLayout" Target="../slideLayouts/slideLayout13.xml"/><Relationship Id="rId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381000" y="1412875"/>
            <a:ext cx="8382000" cy="2135969"/>
          </a:xfrm>
          <a:prstGeom prst="rect">
            <a:avLst/>
          </a:prstGeom>
        </p:spPr>
        <p:txBody>
          <a:bodyPr vert="horz"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dk1" tx1="lt1" bg2="dk2" tx2="lt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61" r:id="rId12"/>
  </p:sldLayoutIdLst>
  <p:transition spd="slow">
    <p:checker/>
  </p:transition>
  <p:txStyles>
    <p:titleStyle>
      <a:lvl1pPr algn="l" defTabSz="914363" rtl="0" eaLnBrk="1" latinLnBrk="0" hangingPunct="1">
        <a:lnSpc>
          <a:spcPct val="90000"/>
        </a:lnSpc>
        <a:spcBef>
          <a:spcPct val="0"/>
        </a:spcBef>
        <a:buNone/>
        <a:defRPr lang="en-US" sz="4800" b="0" kern="1200" cap="none" spc="-15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p:titleStyle>
    <p:bodyStyle>
      <a:lvl1pPr marL="396875" indent="-396875" algn="l" defTabSz="914363" rtl="0" eaLnBrk="1" latinLnBrk="0" hangingPunct="1">
        <a:lnSpc>
          <a:spcPct val="90000"/>
        </a:lnSpc>
        <a:spcBef>
          <a:spcPct val="20000"/>
        </a:spcBef>
        <a:buFontTx/>
        <a:buBlip>
          <a:blip r:embed="rId15"/>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16"/>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16"/>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16"/>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16"/>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pic>
        <p:nvPicPr>
          <p:cNvPr id="4" name="Picture 3" descr="white rectangle.png"/>
          <p:cNvPicPr>
            <a:picLocks noChangeAspect="1"/>
          </p:cNvPicPr>
          <p:nvPr/>
        </p:nvPicPr>
        <p:blipFill>
          <a:blip r:embed="rId4" cstate="print"/>
          <a:srcRect b="10453"/>
          <a:stretch>
            <a:fillRect/>
          </a:stretch>
        </p:blipFill>
        <p:spPr>
          <a:xfrm>
            <a:off x="0" y="1299706"/>
            <a:ext cx="9144000" cy="5558294"/>
          </a:xfrm>
          <a:prstGeom prst="rect">
            <a:avLst/>
          </a:prstGeom>
        </p:spPr>
      </p:pic>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722312" y="1905000"/>
            <a:ext cx="8040688" cy="2108269"/>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 bg1="lt1" tx1="dk1" bg2="lt2" tx2="dk2" accent1="accent1" accent2="accent2" accent3="accent3" accent4="accent4" accent5="accent5" accent6="accent6" hlink="hlink" folHlink="folHlink"/>
  <p:sldLayoutIdLst>
    <p:sldLayoutId id="2147483675" r:id="rId1"/>
  </p:sldLayoutIdLst>
  <p:transition spd="slow">
    <p:checker/>
  </p:transition>
  <p:txStyles>
    <p:titleStyle>
      <a:lvl1pPr algn="l" defTabSz="914363" rtl="0" eaLnBrk="1" latinLnBrk="0" hangingPunct="1">
        <a:lnSpc>
          <a:spcPct val="90000"/>
        </a:lnSpc>
        <a:spcBef>
          <a:spcPct val="0"/>
        </a:spcBef>
        <a:buNone/>
        <a:defRPr lang="en-US" sz="4800" b="0" kern="1200" cap="none" spc="-125"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3000" b="1" kern="1200">
          <a:solidFill>
            <a:schemeClr val="tx1"/>
          </a:solidFill>
          <a:latin typeface="Courier New" pitchFamily="49" charset="0"/>
          <a:ea typeface="+mn-ea"/>
          <a:cs typeface="Courier New" pitchFamily="49" charset="0"/>
        </a:defRPr>
      </a:lvl1pPr>
      <a:lvl2pPr marL="384954" indent="-7937" algn="l" defTabSz="914363" rtl="0" eaLnBrk="1" latinLnBrk="0" hangingPunct="1">
        <a:lnSpc>
          <a:spcPct val="90000"/>
        </a:lnSpc>
        <a:spcBef>
          <a:spcPct val="20000"/>
        </a:spcBef>
        <a:buFont typeface="Arial" pitchFamily="34" charset="0"/>
        <a:buNone/>
        <a:defRPr sz="2800" b="1" kern="1200">
          <a:solidFill>
            <a:schemeClr val="tx1"/>
          </a:solidFill>
          <a:latin typeface="Courier New" pitchFamily="49" charset="0"/>
          <a:ea typeface="+mn-ea"/>
          <a:cs typeface="Courier New" pitchFamily="49" charset="0"/>
        </a:defRPr>
      </a:lvl2pPr>
      <a:lvl3pPr marL="761970" indent="-7937"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3pPr>
      <a:lvl4pPr marL="1094009" indent="7937"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4pPr>
      <a:lvl5pPr marL="1426047" indent="0"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2000" r="-2000"/>
          </a:stretch>
        </a:blipFill>
        <a:effectLst/>
      </p:bgPr>
    </p:bg>
    <p:spTree>
      <p:nvGrpSpPr>
        <p:cNvPr id="1" name=""/>
        <p:cNvGrpSpPr/>
        <p:nvPr/>
      </p:nvGrpSpPr>
      <p:grpSpPr>
        <a:xfrm>
          <a:off x="0" y="0"/>
          <a:ext cx="0" cy="0"/>
          <a:chOff x="0" y="0"/>
          <a:chExt cx="0" cy="0"/>
        </a:xfrm>
      </p:grpSpPr>
      <p:sp>
        <p:nvSpPr>
          <p:cNvPr id="2" name="TextBox 1"/>
          <p:cNvSpPr txBox="1"/>
          <p:nvPr/>
        </p:nvSpPr>
        <p:spPr>
          <a:xfrm>
            <a:off x="1676400" y="0"/>
            <a:ext cx="6019800" cy="769441"/>
          </a:xfrm>
          <a:prstGeom prst="rect">
            <a:avLst/>
          </a:prstGeom>
          <a:noFill/>
        </p:spPr>
        <p:txBody>
          <a:bodyPr wrap="square" rtlCol="0">
            <a:spAutoFit/>
          </a:bodyPr>
          <a:lstStyle/>
          <a:p>
            <a:pPr algn="ctr"/>
            <a:r>
              <a:rPr lang="en-US" sz="4400" dirty="0" smtClean="0">
                <a:solidFill>
                  <a:srgbClr val="FFFF00"/>
                </a:solidFill>
                <a:latin typeface="CommercialScript BT" pitchFamily="66" charset="0"/>
              </a:rPr>
              <a:t>Welcome to Our Services</a:t>
            </a:r>
            <a:endParaRPr lang="en-US" sz="4400" dirty="0">
              <a:solidFill>
                <a:srgbClr val="FFFF00"/>
              </a:solidFill>
              <a:latin typeface="CommercialScript BT" pitchFamily="66" charset="0"/>
            </a:endParaRPr>
          </a:p>
        </p:txBody>
      </p:sp>
    </p:spTree>
  </p:cSld>
  <p:clrMapOvr>
    <a:masterClrMapping/>
  </p:clrMapOvr>
  <p:transition spd="slow">
    <p:checke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457200" y="457200"/>
            <a:ext cx="8305800" cy="914400"/>
          </a:xfrm>
        </p:spPr>
        <p:txBody>
          <a:bodyPr>
            <a:normAutofit/>
          </a:bodyPr>
          <a:lstStyle/>
          <a:p>
            <a:pPr algn="ctr"/>
            <a:r>
              <a:rPr lang="en-US" sz="5400"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ooper Black" pitchFamily="18" charset="0"/>
              </a:rPr>
              <a:t>Let Us Worship </a:t>
            </a:r>
            <a:r>
              <a:rPr lang="en-US" sz="5400"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oper Black" pitchFamily="18" charset="0"/>
              </a:rPr>
              <a:t>In Song</a:t>
            </a:r>
            <a:endParaRPr lang="en-US" sz="5400"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ooper Black" pitchFamily="18" charset="0"/>
            </a:endParaRPr>
          </a:p>
        </p:txBody>
      </p:sp>
      <p:sp>
        <p:nvSpPr>
          <p:cNvPr id="8195" name="Rectangle 3"/>
          <p:cNvSpPr>
            <a:spLocks noGrp="1" noChangeArrowheads="1"/>
          </p:cNvSpPr>
          <p:nvPr>
            <p:ph type="body" idx="1"/>
          </p:nvPr>
        </p:nvSpPr>
        <p:spPr>
          <a:xfrm>
            <a:off x="533400" y="1371600"/>
            <a:ext cx="8382000" cy="5257800"/>
          </a:xfrm>
        </p:spPr>
        <p:txBody>
          <a:bodyPr>
            <a:normAutofit/>
          </a:bodyPr>
          <a:lstStyle/>
          <a:p>
            <a:r>
              <a:rPr lang="en-US" sz="4400" b="1" dirty="0">
                <a:solidFill>
                  <a:schemeClr val="accent6">
                    <a:lumMod val="40000"/>
                    <a:lumOff val="60000"/>
                  </a:schemeClr>
                </a:solidFill>
                <a:effectLst>
                  <a:outerShdw blurRad="38100" dist="38100" dir="2700000" algn="tl">
                    <a:srgbClr val="000000">
                      <a:alpha val="43137"/>
                    </a:srgbClr>
                  </a:outerShdw>
                </a:effectLst>
              </a:rPr>
              <a:t>Song Leader – </a:t>
            </a:r>
            <a:r>
              <a:rPr lang="en-US" sz="4400" b="1" dirty="0" smtClean="0">
                <a:solidFill>
                  <a:schemeClr val="accent6">
                    <a:lumMod val="40000"/>
                    <a:lumOff val="60000"/>
                  </a:schemeClr>
                </a:solidFill>
                <a:effectLst>
                  <a:outerShdw blurRad="38100" dist="38100" dir="2700000" algn="tl">
                    <a:srgbClr val="000000">
                      <a:alpha val="43137"/>
                    </a:srgbClr>
                  </a:outerShdw>
                </a:effectLst>
              </a:rPr>
              <a:t>Chris Craig</a:t>
            </a:r>
            <a:endParaRPr lang="en-US" sz="4400" b="1" dirty="0">
              <a:solidFill>
                <a:schemeClr val="accent6">
                  <a:lumMod val="40000"/>
                  <a:lumOff val="60000"/>
                </a:schemeClr>
              </a:solidFill>
              <a:effectLst>
                <a:outerShdw blurRad="38100" dist="38100" dir="2700000" algn="tl">
                  <a:srgbClr val="000000">
                    <a:alpha val="43137"/>
                  </a:srgbClr>
                </a:outerShdw>
              </a:effectLst>
            </a:endParaRPr>
          </a:p>
          <a:p>
            <a:pPr>
              <a:buSzPct val="90000"/>
              <a:buFont typeface="Wingdings" pitchFamily="2" charset="2"/>
              <a:buChar char="&amp;"/>
            </a:pPr>
            <a:r>
              <a:rPr lang="en-US" sz="4400" b="1" dirty="0">
                <a:solidFill>
                  <a:schemeClr val="accent1">
                    <a:lumMod val="60000"/>
                    <a:lumOff val="40000"/>
                  </a:schemeClr>
                </a:solidFill>
                <a:effectLst>
                  <a:outerShdw blurRad="38100" dist="38100" dir="2700000" algn="tl">
                    <a:srgbClr val="000000">
                      <a:alpha val="43137"/>
                    </a:srgbClr>
                  </a:outerShdw>
                </a:effectLst>
              </a:rPr>
              <a:t> First Song #  </a:t>
            </a:r>
          </a:p>
          <a:p>
            <a:pPr>
              <a:buSzPct val="90000"/>
              <a:buFont typeface="Wingdings" pitchFamily="2" charset="2"/>
              <a:buChar char="&amp;"/>
            </a:pPr>
            <a:r>
              <a:rPr lang="en-US" sz="4400" b="1" dirty="0">
                <a:solidFill>
                  <a:schemeClr val="accent1">
                    <a:lumMod val="60000"/>
                    <a:lumOff val="40000"/>
                  </a:schemeClr>
                </a:solidFill>
                <a:effectLst>
                  <a:outerShdw blurRad="38100" dist="38100" dir="2700000" algn="tl">
                    <a:srgbClr val="000000">
                      <a:alpha val="43137"/>
                    </a:srgbClr>
                  </a:outerShdw>
                </a:effectLst>
              </a:rPr>
              <a:t> Second </a:t>
            </a:r>
            <a:r>
              <a:rPr lang="en-US" sz="4400" b="1" dirty="0" smtClean="0">
                <a:solidFill>
                  <a:schemeClr val="accent1">
                    <a:lumMod val="60000"/>
                    <a:lumOff val="40000"/>
                  </a:schemeClr>
                </a:solidFill>
                <a:effectLst>
                  <a:outerShdw blurRad="38100" dist="38100" dir="2700000" algn="tl">
                    <a:srgbClr val="000000">
                      <a:alpha val="43137"/>
                    </a:srgbClr>
                  </a:outerShdw>
                </a:effectLst>
              </a:rPr>
              <a:t>Hymn </a:t>
            </a:r>
            <a:r>
              <a:rPr lang="en-US" sz="4400" b="1" dirty="0">
                <a:solidFill>
                  <a:schemeClr val="accent1">
                    <a:lumMod val="60000"/>
                    <a:lumOff val="40000"/>
                  </a:schemeClr>
                </a:solidFill>
                <a:effectLst>
                  <a:outerShdw blurRad="38100" dist="38100" dir="2700000" algn="tl">
                    <a:srgbClr val="000000">
                      <a:alpha val="43137"/>
                    </a:srgbClr>
                  </a:outerShdw>
                </a:effectLst>
              </a:rPr>
              <a:t>#  </a:t>
            </a:r>
          </a:p>
          <a:p>
            <a:r>
              <a:rPr lang="en-US" sz="4400" b="1" dirty="0">
                <a:solidFill>
                  <a:schemeClr val="accent6">
                    <a:lumMod val="40000"/>
                    <a:lumOff val="60000"/>
                  </a:schemeClr>
                </a:solidFill>
                <a:effectLst>
                  <a:outerShdw blurRad="38100" dist="38100" dir="2700000" algn="tl">
                    <a:srgbClr val="000000">
                      <a:alpha val="43137"/>
                    </a:srgbClr>
                  </a:outerShdw>
                </a:effectLst>
              </a:rPr>
              <a:t>Opening Prayer – </a:t>
            </a:r>
          </a:p>
          <a:p>
            <a:pPr>
              <a:buSzPct val="90000"/>
              <a:buFont typeface="Wingdings" pitchFamily="2" charset="2"/>
              <a:buChar char="&amp;"/>
            </a:pPr>
            <a:r>
              <a:rPr lang="en-US" sz="4400" b="1" dirty="0">
                <a:solidFill>
                  <a:schemeClr val="accent1">
                    <a:lumMod val="60000"/>
                    <a:lumOff val="40000"/>
                  </a:schemeClr>
                </a:solidFill>
                <a:effectLst>
                  <a:outerShdw blurRad="38100" dist="38100" dir="2700000" algn="tl">
                    <a:srgbClr val="000000">
                      <a:alpha val="43137"/>
                    </a:srgbClr>
                  </a:outerShdw>
                </a:effectLst>
              </a:rPr>
              <a:t> Song Before </a:t>
            </a:r>
            <a:r>
              <a:rPr lang="en-US" sz="4400" b="1" dirty="0" smtClean="0">
                <a:solidFill>
                  <a:schemeClr val="accent1">
                    <a:lumMod val="60000"/>
                    <a:lumOff val="40000"/>
                  </a:schemeClr>
                </a:solidFill>
                <a:effectLst>
                  <a:outerShdw blurRad="38100" dist="38100" dir="2700000" algn="tl">
                    <a:srgbClr val="000000">
                      <a:alpha val="43137"/>
                    </a:srgbClr>
                  </a:outerShdw>
                </a:effectLst>
              </a:rPr>
              <a:t>the Lesson </a:t>
            </a:r>
            <a:r>
              <a:rPr lang="en-US" sz="4400" b="1" dirty="0">
                <a:solidFill>
                  <a:schemeClr val="accent1">
                    <a:lumMod val="60000"/>
                    <a:lumOff val="40000"/>
                  </a:schemeClr>
                </a:solidFill>
                <a:effectLst>
                  <a:outerShdw blurRad="38100" dist="38100" dir="2700000" algn="tl">
                    <a:srgbClr val="000000">
                      <a:alpha val="43137"/>
                    </a:srgbClr>
                  </a:outerShdw>
                </a:effectLst>
              </a:rPr>
              <a:t>#  </a:t>
            </a:r>
          </a:p>
          <a:p>
            <a:pPr>
              <a:buSzPct val="90000"/>
              <a:buFont typeface="Wingdings" pitchFamily="2" charset="2"/>
              <a:buChar char="&amp;"/>
            </a:pPr>
            <a:r>
              <a:rPr lang="en-US" sz="4400" b="1" dirty="0">
                <a:solidFill>
                  <a:schemeClr val="accent1">
                    <a:lumMod val="60000"/>
                    <a:lumOff val="40000"/>
                  </a:schemeClr>
                </a:solidFill>
                <a:effectLst>
                  <a:outerShdw blurRad="38100" dist="38100" dir="2700000" algn="tl">
                    <a:srgbClr val="000000">
                      <a:alpha val="43137"/>
                    </a:srgbClr>
                  </a:outerShdw>
                </a:effectLst>
              </a:rPr>
              <a:t> Invitation </a:t>
            </a:r>
            <a:r>
              <a:rPr lang="en-US" sz="4400" b="1" dirty="0" smtClean="0">
                <a:solidFill>
                  <a:schemeClr val="accent1">
                    <a:lumMod val="60000"/>
                    <a:lumOff val="40000"/>
                  </a:schemeClr>
                </a:solidFill>
                <a:effectLst>
                  <a:outerShdw blurRad="38100" dist="38100" dir="2700000" algn="tl">
                    <a:srgbClr val="000000">
                      <a:alpha val="43137"/>
                    </a:srgbClr>
                  </a:outerShdw>
                </a:effectLst>
              </a:rPr>
              <a:t>Hymn </a:t>
            </a:r>
            <a:r>
              <a:rPr lang="en-US" sz="4400" b="1" dirty="0">
                <a:solidFill>
                  <a:schemeClr val="accent1">
                    <a:lumMod val="60000"/>
                    <a:lumOff val="40000"/>
                  </a:schemeClr>
                </a:solidFill>
                <a:effectLst>
                  <a:outerShdw blurRad="38100" dist="38100" dir="2700000" algn="tl">
                    <a:srgbClr val="000000">
                      <a:alpha val="43137"/>
                    </a:srgbClr>
                  </a:outerShdw>
                </a:effectLst>
              </a:rPr>
              <a:t># </a:t>
            </a:r>
          </a:p>
        </p:txBody>
      </p:sp>
    </p:spTree>
  </p:cSld>
  <p:clrMapOvr>
    <a:masterClrMapping/>
  </p:clrMapOvr>
  <p:transition spd="slow">
    <p:check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0" presetClass="entr" presetSubtype="0" fill="hold" grpId="0" nodeType="afterEffect">
                                  <p:stCondLst>
                                    <p:cond delay="1000"/>
                                  </p:stCondLst>
                                  <p:iterate type="lt">
                                    <p:tmPct val="10000"/>
                                  </p:iterate>
                                  <p:childTnLst>
                                    <p:set>
                                      <p:cBhvr>
                                        <p:cTn id="6" dur="1" fill="hold">
                                          <p:stCondLst>
                                            <p:cond delay="0"/>
                                          </p:stCondLst>
                                        </p:cTn>
                                        <p:tgtEl>
                                          <p:spTgt spid="8194"/>
                                        </p:tgtEl>
                                        <p:attrNameLst>
                                          <p:attrName>style.visibility</p:attrName>
                                        </p:attrNameLst>
                                      </p:cBhvr>
                                      <p:to>
                                        <p:strVal val="visible"/>
                                      </p:to>
                                    </p:set>
                                    <p:animEffect transition="in" filter="fade">
                                      <p:cBhvr>
                                        <p:cTn id="7" dur="2000"/>
                                        <p:tgtEl>
                                          <p:spTgt spid="8194"/>
                                        </p:tgtEl>
                                      </p:cBhvr>
                                    </p:animEffect>
                                    <p:anim calcmode="lin" valueType="num">
                                      <p:cBhvr>
                                        <p:cTn id="8" dur="2000" fill="hold"/>
                                        <p:tgtEl>
                                          <p:spTgt spid="8194"/>
                                        </p:tgtEl>
                                        <p:attrNameLst>
                                          <p:attrName>ppt_x</p:attrName>
                                        </p:attrNameLst>
                                      </p:cBhvr>
                                      <p:tavLst>
                                        <p:tav tm="0">
                                          <p:val>
                                            <p:strVal val="#ppt_x-.1"/>
                                          </p:val>
                                        </p:tav>
                                        <p:tav tm="100000">
                                          <p:val>
                                            <p:strVal val="#ppt_x"/>
                                          </p:val>
                                        </p:tav>
                                      </p:tavLst>
                                    </p:anim>
                                    <p:anim calcmode="lin" valueType="num">
                                      <p:cBhvr>
                                        <p:cTn id="9" dur="2000" fill="hold"/>
                                        <p:tgtEl>
                                          <p:spTgt spid="8194"/>
                                        </p:tgtEl>
                                        <p:attrNameLst>
                                          <p:attrName>ppt_y</p:attrName>
                                        </p:attrNameLst>
                                      </p:cBhvr>
                                      <p:tavLst>
                                        <p:tav tm="0">
                                          <p:val>
                                            <p:strVal val="#ppt_y"/>
                                          </p:val>
                                        </p:tav>
                                        <p:tav tm="100000">
                                          <p:val>
                                            <p:strVal val="#ppt_y"/>
                                          </p:val>
                                        </p:tav>
                                      </p:tavLst>
                                    </p:anim>
                                  </p:childTnLst>
                                </p:cTn>
                              </p:par>
                            </p:childTnLst>
                          </p:cTn>
                        </p:par>
                        <p:par>
                          <p:cTn id="10" fill="hold">
                            <p:stCondLst>
                              <p:cond delay="6400"/>
                            </p:stCondLst>
                            <p:childTnLst>
                              <p:par>
                                <p:cTn id="11" presetID="22" presetClass="entr" presetSubtype="8" fill="hold" grpId="0" nodeType="afterEffect">
                                  <p:stCondLst>
                                    <p:cond delay="1000"/>
                                  </p:stCondLst>
                                  <p:childTnLst>
                                    <p:set>
                                      <p:cBhvr>
                                        <p:cTn id="12" dur="1" fill="hold">
                                          <p:stCondLst>
                                            <p:cond delay="0"/>
                                          </p:stCondLst>
                                        </p:cTn>
                                        <p:tgtEl>
                                          <p:spTgt spid="8195">
                                            <p:txEl>
                                              <p:pRg st="0" end="0"/>
                                            </p:txEl>
                                          </p:spTgt>
                                        </p:tgtEl>
                                        <p:attrNameLst>
                                          <p:attrName>style.visibility</p:attrName>
                                        </p:attrNameLst>
                                      </p:cBhvr>
                                      <p:to>
                                        <p:strVal val="visible"/>
                                      </p:to>
                                    </p:set>
                                    <p:animEffect transition="in" filter="wipe(left)">
                                      <p:cBhvr>
                                        <p:cTn id="13" dur="2000"/>
                                        <p:tgtEl>
                                          <p:spTgt spid="8195">
                                            <p:txEl>
                                              <p:pRg st="0" end="0"/>
                                            </p:txEl>
                                          </p:spTgt>
                                        </p:tgtEl>
                                      </p:cBhvr>
                                    </p:animEffect>
                                  </p:childTnLst>
                                </p:cTn>
                              </p:par>
                            </p:childTnLst>
                          </p:cTn>
                        </p:par>
                        <p:par>
                          <p:cTn id="14" fill="hold">
                            <p:stCondLst>
                              <p:cond delay="9400"/>
                            </p:stCondLst>
                            <p:childTnLst>
                              <p:par>
                                <p:cTn id="15" presetID="22" presetClass="entr" presetSubtype="8" fill="hold" grpId="0" nodeType="afterEffect">
                                  <p:stCondLst>
                                    <p:cond delay="1000"/>
                                  </p:stCondLst>
                                  <p:childTnLst>
                                    <p:set>
                                      <p:cBhvr>
                                        <p:cTn id="16" dur="1" fill="hold">
                                          <p:stCondLst>
                                            <p:cond delay="0"/>
                                          </p:stCondLst>
                                        </p:cTn>
                                        <p:tgtEl>
                                          <p:spTgt spid="8195">
                                            <p:txEl>
                                              <p:pRg st="1" end="1"/>
                                            </p:txEl>
                                          </p:spTgt>
                                        </p:tgtEl>
                                        <p:attrNameLst>
                                          <p:attrName>style.visibility</p:attrName>
                                        </p:attrNameLst>
                                      </p:cBhvr>
                                      <p:to>
                                        <p:strVal val="visible"/>
                                      </p:to>
                                    </p:set>
                                    <p:animEffect transition="in" filter="wipe(left)">
                                      <p:cBhvr>
                                        <p:cTn id="17" dur="2000"/>
                                        <p:tgtEl>
                                          <p:spTgt spid="8195">
                                            <p:txEl>
                                              <p:pRg st="1" end="1"/>
                                            </p:txEl>
                                          </p:spTgt>
                                        </p:tgtEl>
                                      </p:cBhvr>
                                    </p:animEffect>
                                  </p:childTnLst>
                                </p:cTn>
                              </p:par>
                            </p:childTnLst>
                          </p:cTn>
                        </p:par>
                        <p:par>
                          <p:cTn id="18" fill="hold">
                            <p:stCondLst>
                              <p:cond delay="12400"/>
                            </p:stCondLst>
                            <p:childTnLst>
                              <p:par>
                                <p:cTn id="19" presetID="22" presetClass="entr" presetSubtype="8" fill="hold" grpId="0" nodeType="afterEffect">
                                  <p:stCondLst>
                                    <p:cond delay="1000"/>
                                  </p:stCondLst>
                                  <p:childTnLst>
                                    <p:set>
                                      <p:cBhvr>
                                        <p:cTn id="20" dur="1" fill="hold">
                                          <p:stCondLst>
                                            <p:cond delay="0"/>
                                          </p:stCondLst>
                                        </p:cTn>
                                        <p:tgtEl>
                                          <p:spTgt spid="8195">
                                            <p:txEl>
                                              <p:pRg st="2" end="2"/>
                                            </p:txEl>
                                          </p:spTgt>
                                        </p:tgtEl>
                                        <p:attrNameLst>
                                          <p:attrName>style.visibility</p:attrName>
                                        </p:attrNameLst>
                                      </p:cBhvr>
                                      <p:to>
                                        <p:strVal val="visible"/>
                                      </p:to>
                                    </p:set>
                                    <p:animEffect transition="in" filter="wipe(left)">
                                      <p:cBhvr>
                                        <p:cTn id="21" dur="2000"/>
                                        <p:tgtEl>
                                          <p:spTgt spid="8195">
                                            <p:txEl>
                                              <p:pRg st="2" end="2"/>
                                            </p:txEl>
                                          </p:spTgt>
                                        </p:tgtEl>
                                      </p:cBhvr>
                                    </p:animEffect>
                                  </p:childTnLst>
                                </p:cTn>
                              </p:par>
                            </p:childTnLst>
                          </p:cTn>
                        </p:par>
                        <p:par>
                          <p:cTn id="22" fill="hold">
                            <p:stCondLst>
                              <p:cond delay="15400"/>
                            </p:stCondLst>
                            <p:childTnLst>
                              <p:par>
                                <p:cTn id="23" presetID="22" presetClass="entr" presetSubtype="8" fill="hold" grpId="0" nodeType="afterEffect">
                                  <p:stCondLst>
                                    <p:cond delay="1000"/>
                                  </p:stCondLst>
                                  <p:childTnLst>
                                    <p:set>
                                      <p:cBhvr>
                                        <p:cTn id="24" dur="1" fill="hold">
                                          <p:stCondLst>
                                            <p:cond delay="0"/>
                                          </p:stCondLst>
                                        </p:cTn>
                                        <p:tgtEl>
                                          <p:spTgt spid="8195">
                                            <p:txEl>
                                              <p:pRg st="3" end="3"/>
                                            </p:txEl>
                                          </p:spTgt>
                                        </p:tgtEl>
                                        <p:attrNameLst>
                                          <p:attrName>style.visibility</p:attrName>
                                        </p:attrNameLst>
                                      </p:cBhvr>
                                      <p:to>
                                        <p:strVal val="visible"/>
                                      </p:to>
                                    </p:set>
                                    <p:animEffect transition="in" filter="wipe(left)">
                                      <p:cBhvr>
                                        <p:cTn id="25" dur="2000"/>
                                        <p:tgtEl>
                                          <p:spTgt spid="8195">
                                            <p:txEl>
                                              <p:pRg st="3" end="3"/>
                                            </p:txEl>
                                          </p:spTgt>
                                        </p:tgtEl>
                                      </p:cBhvr>
                                    </p:animEffect>
                                  </p:childTnLst>
                                </p:cTn>
                              </p:par>
                            </p:childTnLst>
                          </p:cTn>
                        </p:par>
                        <p:par>
                          <p:cTn id="26" fill="hold">
                            <p:stCondLst>
                              <p:cond delay="18400"/>
                            </p:stCondLst>
                            <p:childTnLst>
                              <p:par>
                                <p:cTn id="27" presetID="22" presetClass="entr" presetSubtype="8" fill="hold" grpId="0" nodeType="afterEffect">
                                  <p:stCondLst>
                                    <p:cond delay="1000"/>
                                  </p:stCondLst>
                                  <p:childTnLst>
                                    <p:set>
                                      <p:cBhvr>
                                        <p:cTn id="28" dur="1" fill="hold">
                                          <p:stCondLst>
                                            <p:cond delay="0"/>
                                          </p:stCondLst>
                                        </p:cTn>
                                        <p:tgtEl>
                                          <p:spTgt spid="8195">
                                            <p:txEl>
                                              <p:pRg st="4" end="4"/>
                                            </p:txEl>
                                          </p:spTgt>
                                        </p:tgtEl>
                                        <p:attrNameLst>
                                          <p:attrName>style.visibility</p:attrName>
                                        </p:attrNameLst>
                                      </p:cBhvr>
                                      <p:to>
                                        <p:strVal val="visible"/>
                                      </p:to>
                                    </p:set>
                                    <p:animEffect transition="in" filter="wipe(left)">
                                      <p:cBhvr>
                                        <p:cTn id="29" dur="2000"/>
                                        <p:tgtEl>
                                          <p:spTgt spid="8195">
                                            <p:txEl>
                                              <p:pRg st="4" end="4"/>
                                            </p:txEl>
                                          </p:spTgt>
                                        </p:tgtEl>
                                      </p:cBhvr>
                                    </p:animEffect>
                                  </p:childTnLst>
                                </p:cTn>
                              </p:par>
                            </p:childTnLst>
                          </p:cTn>
                        </p:par>
                        <p:par>
                          <p:cTn id="30" fill="hold">
                            <p:stCondLst>
                              <p:cond delay="21400"/>
                            </p:stCondLst>
                            <p:childTnLst>
                              <p:par>
                                <p:cTn id="31" presetID="22" presetClass="entr" presetSubtype="8" fill="hold" grpId="0" nodeType="afterEffect">
                                  <p:stCondLst>
                                    <p:cond delay="1000"/>
                                  </p:stCondLst>
                                  <p:childTnLst>
                                    <p:set>
                                      <p:cBhvr>
                                        <p:cTn id="32" dur="1" fill="hold">
                                          <p:stCondLst>
                                            <p:cond delay="0"/>
                                          </p:stCondLst>
                                        </p:cTn>
                                        <p:tgtEl>
                                          <p:spTgt spid="8195">
                                            <p:txEl>
                                              <p:pRg st="5" end="5"/>
                                            </p:txEl>
                                          </p:spTgt>
                                        </p:tgtEl>
                                        <p:attrNameLst>
                                          <p:attrName>style.visibility</p:attrName>
                                        </p:attrNameLst>
                                      </p:cBhvr>
                                      <p:to>
                                        <p:strVal val="visible"/>
                                      </p:to>
                                    </p:set>
                                    <p:animEffect transition="in" filter="wipe(left)">
                                      <p:cBhvr>
                                        <p:cTn id="33" dur="2000"/>
                                        <p:tgtEl>
                                          <p:spTgt spid="819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4" grpId="0" autoUpdateAnimBg="0"/>
      <p:bldP spid="8195" grpId="0" build="p" autoUpdateAnimBg="0" advAuto="300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402003"/>
            <a:ext cx="8382000" cy="664797"/>
          </a:xfrm>
        </p:spPr>
        <p:txBody>
          <a:bodyPr/>
          <a:lstStyle/>
          <a:p>
            <a:pPr algn="ctr"/>
            <a:r>
              <a:rPr lang="en-US" dirty="0" smtClean="0"/>
              <a:t>“Hatred is a Cancerous Emotion”</a:t>
            </a:r>
            <a:endParaRPr lang="en-US" dirty="0"/>
          </a:p>
        </p:txBody>
      </p:sp>
      <p:sp>
        <p:nvSpPr>
          <p:cNvPr id="5" name="Text Placeholder 4"/>
          <p:cNvSpPr>
            <a:spLocks noGrp="1"/>
          </p:cNvSpPr>
          <p:nvPr>
            <p:ph type="body" sz="quarter" idx="10"/>
          </p:nvPr>
        </p:nvSpPr>
        <p:spPr>
          <a:xfrm>
            <a:off x="381000" y="1219200"/>
            <a:ext cx="8534400" cy="5257800"/>
          </a:xfrm>
        </p:spPr>
        <p:txBody>
          <a:bodyPr/>
          <a:lstStyle/>
          <a:p>
            <a:r>
              <a:rPr lang="en-US" dirty="0" smtClean="0"/>
              <a:t>Hostility</a:t>
            </a:r>
            <a:r>
              <a:rPr lang="en-US" dirty="0" smtClean="0"/>
              <a:t>; by implication a reason for opposition: </a:t>
            </a:r>
            <a:r>
              <a:rPr lang="en-US" dirty="0" smtClean="0"/>
              <a:t> </a:t>
            </a:r>
            <a:r>
              <a:rPr lang="en-US" dirty="0" smtClean="0"/>
              <a:t>enmity, hatred. </a:t>
            </a:r>
            <a:r>
              <a:rPr lang="en-US" dirty="0" smtClean="0"/>
              <a:t>To detest</a:t>
            </a:r>
            <a:r>
              <a:rPr lang="en-US" dirty="0" smtClean="0"/>
              <a:t>. </a:t>
            </a:r>
            <a:r>
              <a:rPr lang="en-US" dirty="0" smtClean="0"/>
              <a:t>Odious.</a:t>
            </a:r>
          </a:p>
          <a:p>
            <a:r>
              <a:rPr lang="en-US" dirty="0" smtClean="0"/>
              <a:t>A feeling of strong antagonism and dislike, generally malevolent and prompting to injury (the opposite of love); sometimes born of moral resentment. Alike in the Old Testament and New Testament, hate of the malevolent sort is unsparingly </a:t>
            </a:r>
            <a:r>
              <a:rPr lang="en-US" dirty="0" smtClean="0"/>
              <a:t>condemned.</a:t>
            </a:r>
          </a:p>
          <a:p>
            <a:r>
              <a:rPr lang="en-US" dirty="0" smtClean="0"/>
              <a:t>Of malicious and unjustifiable feelings toward others, whether toward the innocent or by mutual  animosity.</a:t>
            </a:r>
            <a:endParaRPr lang="en-US" dirty="0"/>
          </a:p>
        </p:txBody>
      </p:sp>
    </p:spTree>
  </p:cSld>
  <p:clrMapOvr>
    <a:masterClrMapping/>
  </p:clrMapOvr>
  <p:transition spd="slow">
    <p:check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1" fill="hold" grpId="0" nodeType="clickEffect">
                                  <p:stCondLst>
                                    <p:cond delay="0"/>
                                  </p:stCondLst>
                                  <p:childTnLst>
                                    <p:set>
                                      <p:cBhvr>
                                        <p:cTn id="13" dur="1" fill="hold">
                                          <p:stCondLst>
                                            <p:cond delay="0"/>
                                          </p:stCondLst>
                                        </p:cTn>
                                        <p:tgtEl>
                                          <p:spTgt spid="5">
                                            <p:txEl>
                                              <p:pRg st="0" end="0"/>
                                            </p:txEl>
                                          </p:spTgt>
                                        </p:tgtEl>
                                        <p:attrNameLst>
                                          <p:attrName>style.visibility</p:attrName>
                                        </p:attrNameLst>
                                      </p:cBhvr>
                                      <p:to>
                                        <p:strVal val="visible"/>
                                      </p:to>
                                    </p:set>
                                    <p:animEffect transition="in" filter="wipe(up)">
                                      <p:cBhvr>
                                        <p:cTn id="14" dur="1000"/>
                                        <p:tgtEl>
                                          <p:spTgt spid="5">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grpId="0" nodeType="clickEffect">
                                  <p:stCondLst>
                                    <p:cond delay="0"/>
                                  </p:stCondLst>
                                  <p:childTnLst>
                                    <p:set>
                                      <p:cBhvr>
                                        <p:cTn id="18" dur="1" fill="hold">
                                          <p:stCondLst>
                                            <p:cond delay="0"/>
                                          </p:stCondLst>
                                        </p:cTn>
                                        <p:tgtEl>
                                          <p:spTgt spid="5">
                                            <p:txEl>
                                              <p:pRg st="1" end="1"/>
                                            </p:txEl>
                                          </p:spTgt>
                                        </p:tgtEl>
                                        <p:attrNameLst>
                                          <p:attrName>style.visibility</p:attrName>
                                        </p:attrNameLst>
                                      </p:cBhvr>
                                      <p:to>
                                        <p:strVal val="visible"/>
                                      </p:to>
                                    </p:set>
                                    <p:animEffect transition="in" filter="wipe(up)">
                                      <p:cBhvr>
                                        <p:cTn id="19" dur="1000"/>
                                        <p:tgtEl>
                                          <p:spTgt spid="5">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1" fill="hold" grpId="0" nodeType="clickEffect">
                                  <p:stCondLst>
                                    <p:cond delay="0"/>
                                  </p:stCondLst>
                                  <p:childTnLst>
                                    <p:set>
                                      <p:cBhvr>
                                        <p:cTn id="23" dur="1" fill="hold">
                                          <p:stCondLst>
                                            <p:cond delay="0"/>
                                          </p:stCondLst>
                                        </p:cTn>
                                        <p:tgtEl>
                                          <p:spTgt spid="5">
                                            <p:txEl>
                                              <p:pRg st="2" end="2"/>
                                            </p:txEl>
                                          </p:spTgt>
                                        </p:tgtEl>
                                        <p:attrNameLst>
                                          <p:attrName>style.visibility</p:attrName>
                                        </p:attrNameLst>
                                      </p:cBhvr>
                                      <p:to>
                                        <p:strVal val="visible"/>
                                      </p:to>
                                    </p:set>
                                    <p:animEffect transition="in" filter="wipe(up)">
                                      <p:cBhvr>
                                        <p:cTn id="24" dur="10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81000"/>
            <a:ext cx="8534400" cy="664797"/>
          </a:xfrm>
        </p:spPr>
        <p:txBody>
          <a:bodyPr/>
          <a:lstStyle/>
          <a:p>
            <a:r>
              <a:rPr lang="en-US" dirty="0" smtClean="0"/>
              <a:t>Hatred is of the Flesh  </a:t>
            </a:r>
            <a:r>
              <a:rPr lang="en-US" sz="4000" dirty="0" smtClean="0">
                <a:solidFill>
                  <a:schemeClr val="accent6">
                    <a:lumMod val="40000"/>
                    <a:lumOff val="60000"/>
                  </a:schemeClr>
                </a:solidFill>
              </a:rPr>
              <a:t>(not of the Spirit)</a:t>
            </a:r>
            <a:endParaRPr lang="en-US" dirty="0">
              <a:solidFill>
                <a:schemeClr val="accent6">
                  <a:lumMod val="40000"/>
                  <a:lumOff val="60000"/>
                </a:schemeClr>
              </a:solidFill>
            </a:endParaRPr>
          </a:p>
        </p:txBody>
      </p:sp>
      <p:sp>
        <p:nvSpPr>
          <p:cNvPr id="3" name="Text Placeholder 2"/>
          <p:cNvSpPr>
            <a:spLocks noGrp="1"/>
          </p:cNvSpPr>
          <p:nvPr>
            <p:ph type="body" sz="quarter" idx="10"/>
          </p:nvPr>
        </p:nvSpPr>
        <p:spPr>
          <a:xfrm>
            <a:off x="914400" y="1828800"/>
            <a:ext cx="7848600" cy="2133600"/>
          </a:xfrm>
        </p:spPr>
        <p:txBody>
          <a:bodyPr/>
          <a:lstStyle/>
          <a:p>
            <a:r>
              <a:rPr lang="en-US" sz="3600" dirty="0" smtClean="0"/>
              <a:t>Gal.5:19-21</a:t>
            </a:r>
          </a:p>
          <a:p>
            <a:r>
              <a:rPr lang="en-US" sz="3600" dirty="0" smtClean="0"/>
              <a:t>Titus 3:3</a:t>
            </a:r>
          </a:p>
          <a:p>
            <a:r>
              <a:rPr lang="en-US" sz="3600" dirty="0" smtClean="0"/>
              <a:t>Hateful – General Attitude</a:t>
            </a:r>
          </a:p>
          <a:p>
            <a:r>
              <a:rPr lang="en-US" sz="3600" dirty="0" smtClean="0"/>
              <a:t>Hating One Another – Specific people </a:t>
            </a:r>
            <a:endParaRPr lang="en-US" sz="3600" dirty="0"/>
          </a:p>
        </p:txBody>
      </p:sp>
    </p:spTree>
  </p:cSld>
  <p:clrMapOvr>
    <a:masterClrMapping/>
  </p:clrMapOvr>
  <p:transition spd="slow">
    <p:check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9" presetClass="entr" presetSubtype="0" accel="10000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500" fill="hold"/>
                                        <p:tgtEl>
                                          <p:spTgt spid="3">
                                            <p:txEl>
                                              <p:pRg st="0" end="0"/>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15" dur="500" fill="hold"/>
                                        <p:tgtEl>
                                          <p:spTgt spid="3">
                                            <p:txEl>
                                              <p:pRg st="0" end="0"/>
                                            </p:txEl>
                                          </p:spTgt>
                                        </p:tgtEl>
                                        <p:attrNameLst>
                                          <p:attrName>ppt_w</p:attrName>
                                        </p:attrNameLst>
                                      </p:cBhvr>
                                      <p:tavLst>
                                        <p:tav tm="0">
                                          <p:val>
                                            <p:strVal val="#ppt_w+.3"/>
                                          </p:val>
                                        </p:tav>
                                        <p:tav tm="50000">
                                          <p:val>
                                            <p:strVal val="#ppt_w+.3"/>
                                          </p:val>
                                        </p:tav>
                                        <p:tav tm="100000">
                                          <p:val>
                                            <p:strVal val="#ppt_w"/>
                                          </p:val>
                                        </p:tav>
                                      </p:tavLst>
                                    </p:anim>
                                    <p:anim calcmode="lin" valueType="num">
                                      <p:cBhvr>
                                        <p:cTn id="16" dur="500" fill="hold"/>
                                        <p:tgtEl>
                                          <p:spTgt spid="3">
                                            <p:txEl>
                                              <p:pRg st="0" end="0"/>
                                            </p:txEl>
                                          </p:spTgt>
                                        </p:tgtEl>
                                        <p:attrNameLst>
                                          <p:attrName>ppt_x</p:attrName>
                                        </p:attrNameLst>
                                      </p:cBhvr>
                                      <p:tavLst>
                                        <p:tav tm="0">
                                          <p:val>
                                            <p:strVal val="#ppt_x-.3"/>
                                          </p:val>
                                        </p:tav>
                                        <p:tav tm="50000">
                                          <p:val>
                                            <p:strVal val="#ppt_x"/>
                                          </p:val>
                                        </p:tav>
                                        <p:tav tm="100000">
                                          <p:val>
                                            <p:strVal val="#ppt_x"/>
                                          </p:val>
                                        </p:tav>
                                      </p:tavLst>
                                    </p:anim>
                                    <p:anim calcmode="lin" valueType="num">
                                      <p:cBhvr>
                                        <p:cTn id="17"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39" presetClass="entr" presetSubtype="0" accel="100000" fill="hold" grpId="0"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 calcmode="lin" valueType="num">
                                      <p:cBhvr>
                                        <p:cTn id="22" dur="500" fill="hold"/>
                                        <p:tgtEl>
                                          <p:spTgt spid="3">
                                            <p:txEl>
                                              <p:pRg st="1" end="1"/>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23" dur="500" fill="hold"/>
                                        <p:tgtEl>
                                          <p:spTgt spid="3">
                                            <p:txEl>
                                              <p:pRg st="1" end="1"/>
                                            </p:txEl>
                                          </p:spTgt>
                                        </p:tgtEl>
                                        <p:attrNameLst>
                                          <p:attrName>ppt_w</p:attrName>
                                        </p:attrNameLst>
                                      </p:cBhvr>
                                      <p:tavLst>
                                        <p:tav tm="0">
                                          <p:val>
                                            <p:strVal val="#ppt_w+.3"/>
                                          </p:val>
                                        </p:tav>
                                        <p:tav tm="50000">
                                          <p:val>
                                            <p:strVal val="#ppt_w+.3"/>
                                          </p:val>
                                        </p:tav>
                                        <p:tav tm="100000">
                                          <p:val>
                                            <p:strVal val="#ppt_w"/>
                                          </p:val>
                                        </p:tav>
                                      </p:tavLst>
                                    </p:anim>
                                    <p:anim calcmode="lin" valueType="num">
                                      <p:cBhvr>
                                        <p:cTn id="24" dur="500" fill="hold"/>
                                        <p:tgtEl>
                                          <p:spTgt spid="3">
                                            <p:txEl>
                                              <p:pRg st="1" end="1"/>
                                            </p:txEl>
                                          </p:spTgt>
                                        </p:tgtEl>
                                        <p:attrNameLst>
                                          <p:attrName>ppt_x</p:attrName>
                                        </p:attrNameLst>
                                      </p:cBhvr>
                                      <p:tavLst>
                                        <p:tav tm="0">
                                          <p:val>
                                            <p:strVal val="#ppt_x-.3"/>
                                          </p:val>
                                        </p:tav>
                                        <p:tav tm="50000">
                                          <p:val>
                                            <p:strVal val="#ppt_x"/>
                                          </p:val>
                                        </p:tav>
                                        <p:tav tm="100000">
                                          <p:val>
                                            <p:strVal val="#ppt_x"/>
                                          </p:val>
                                        </p:tav>
                                      </p:tavLst>
                                    </p:anim>
                                    <p:anim calcmode="lin" valueType="num">
                                      <p:cBhvr>
                                        <p:cTn id="25"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39" presetClass="entr" presetSubtype="0" accel="100000" fill="hold" grpId="0" nodeType="clickEffect">
                                  <p:stCondLst>
                                    <p:cond delay="0"/>
                                  </p:stCondLst>
                                  <p:childTnLst>
                                    <p:set>
                                      <p:cBhvr>
                                        <p:cTn id="29" dur="1" fill="hold">
                                          <p:stCondLst>
                                            <p:cond delay="0"/>
                                          </p:stCondLst>
                                        </p:cTn>
                                        <p:tgtEl>
                                          <p:spTgt spid="3">
                                            <p:txEl>
                                              <p:pRg st="2" end="2"/>
                                            </p:txEl>
                                          </p:spTgt>
                                        </p:tgtEl>
                                        <p:attrNameLst>
                                          <p:attrName>style.visibility</p:attrName>
                                        </p:attrNameLst>
                                      </p:cBhvr>
                                      <p:to>
                                        <p:strVal val="visible"/>
                                      </p:to>
                                    </p:set>
                                    <p:anim calcmode="lin" valueType="num">
                                      <p:cBhvr>
                                        <p:cTn id="30" dur="500" fill="hold"/>
                                        <p:tgtEl>
                                          <p:spTgt spid="3">
                                            <p:txEl>
                                              <p:pRg st="2" end="2"/>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31" dur="500" fill="hold"/>
                                        <p:tgtEl>
                                          <p:spTgt spid="3">
                                            <p:txEl>
                                              <p:pRg st="2" end="2"/>
                                            </p:txEl>
                                          </p:spTgt>
                                        </p:tgtEl>
                                        <p:attrNameLst>
                                          <p:attrName>ppt_w</p:attrName>
                                        </p:attrNameLst>
                                      </p:cBhvr>
                                      <p:tavLst>
                                        <p:tav tm="0">
                                          <p:val>
                                            <p:strVal val="#ppt_w+.3"/>
                                          </p:val>
                                        </p:tav>
                                        <p:tav tm="50000">
                                          <p:val>
                                            <p:strVal val="#ppt_w+.3"/>
                                          </p:val>
                                        </p:tav>
                                        <p:tav tm="100000">
                                          <p:val>
                                            <p:strVal val="#ppt_w"/>
                                          </p:val>
                                        </p:tav>
                                      </p:tavLst>
                                    </p:anim>
                                    <p:anim calcmode="lin" valueType="num">
                                      <p:cBhvr>
                                        <p:cTn id="32" dur="500" fill="hold"/>
                                        <p:tgtEl>
                                          <p:spTgt spid="3">
                                            <p:txEl>
                                              <p:pRg st="2" end="2"/>
                                            </p:txEl>
                                          </p:spTgt>
                                        </p:tgtEl>
                                        <p:attrNameLst>
                                          <p:attrName>ppt_x</p:attrName>
                                        </p:attrNameLst>
                                      </p:cBhvr>
                                      <p:tavLst>
                                        <p:tav tm="0">
                                          <p:val>
                                            <p:strVal val="#ppt_x-.3"/>
                                          </p:val>
                                        </p:tav>
                                        <p:tav tm="50000">
                                          <p:val>
                                            <p:strVal val="#ppt_x"/>
                                          </p:val>
                                        </p:tav>
                                        <p:tav tm="100000">
                                          <p:val>
                                            <p:strVal val="#ppt_x"/>
                                          </p:val>
                                        </p:tav>
                                      </p:tavLst>
                                    </p:anim>
                                    <p:anim calcmode="lin" valueType="num">
                                      <p:cBhvr>
                                        <p:cTn id="33"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39" presetClass="entr" presetSubtype="0" accel="100000" fill="hold" grpId="0" nodeType="clickEffect">
                                  <p:stCondLst>
                                    <p:cond delay="0"/>
                                  </p:stCondLst>
                                  <p:childTnLst>
                                    <p:set>
                                      <p:cBhvr>
                                        <p:cTn id="37" dur="1" fill="hold">
                                          <p:stCondLst>
                                            <p:cond delay="0"/>
                                          </p:stCondLst>
                                        </p:cTn>
                                        <p:tgtEl>
                                          <p:spTgt spid="3">
                                            <p:txEl>
                                              <p:pRg st="3" end="3"/>
                                            </p:txEl>
                                          </p:spTgt>
                                        </p:tgtEl>
                                        <p:attrNameLst>
                                          <p:attrName>style.visibility</p:attrName>
                                        </p:attrNameLst>
                                      </p:cBhvr>
                                      <p:to>
                                        <p:strVal val="visible"/>
                                      </p:to>
                                    </p:set>
                                    <p:anim calcmode="lin" valueType="num">
                                      <p:cBhvr>
                                        <p:cTn id="38" dur="500" fill="hold"/>
                                        <p:tgtEl>
                                          <p:spTgt spid="3">
                                            <p:txEl>
                                              <p:pRg st="3" end="3"/>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39" dur="500" fill="hold"/>
                                        <p:tgtEl>
                                          <p:spTgt spid="3">
                                            <p:txEl>
                                              <p:pRg st="3" end="3"/>
                                            </p:txEl>
                                          </p:spTgt>
                                        </p:tgtEl>
                                        <p:attrNameLst>
                                          <p:attrName>ppt_w</p:attrName>
                                        </p:attrNameLst>
                                      </p:cBhvr>
                                      <p:tavLst>
                                        <p:tav tm="0">
                                          <p:val>
                                            <p:strVal val="#ppt_w+.3"/>
                                          </p:val>
                                        </p:tav>
                                        <p:tav tm="50000">
                                          <p:val>
                                            <p:strVal val="#ppt_w+.3"/>
                                          </p:val>
                                        </p:tav>
                                        <p:tav tm="100000">
                                          <p:val>
                                            <p:strVal val="#ppt_w"/>
                                          </p:val>
                                        </p:tav>
                                      </p:tavLst>
                                    </p:anim>
                                    <p:anim calcmode="lin" valueType="num">
                                      <p:cBhvr>
                                        <p:cTn id="40" dur="500" fill="hold"/>
                                        <p:tgtEl>
                                          <p:spTgt spid="3">
                                            <p:txEl>
                                              <p:pRg st="3" end="3"/>
                                            </p:txEl>
                                          </p:spTgt>
                                        </p:tgtEl>
                                        <p:attrNameLst>
                                          <p:attrName>ppt_x</p:attrName>
                                        </p:attrNameLst>
                                      </p:cBhvr>
                                      <p:tavLst>
                                        <p:tav tm="0">
                                          <p:val>
                                            <p:strVal val="#ppt_x-.3"/>
                                          </p:val>
                                        </p:tav>
                                        <p:tav tm="50000">
                                          <p:val>
                                            <p:strVal val="#ppt_x"/>
                                          </p:val>
                                        </p:tav>
                                        <p:tav tm="100000">
                                          <p:val>
                                            <p:strVal val="#ppt_x"/>
                                          </p:val>
                                        </p:tav>
                                      </p:tavLst>
                                    </p:anim>
                                    <p:anim calcmode="lin" valueType="num">
                                      <p:cBhvr>
                                        <p:cTn id="41"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76200"/>
            <a:ext cx="8382000" cy="664797"/>
          </a:xfrm>
        </p:spPr>
        <p:txBody>
          <a:bodyPr/>
          <a:lstStyle/>
          <a:p>
            <a:pPr algn="ctr"/>
            <a:r>
              <a:rPr lang="en-US" dirty="0" smtClean="0"/>
              <a:t>Hatred – A Cancer of the Soul</a:t>
            </a:r>
            <a:endParaRPr lang="en-US" dirty="0"/>
          </a:p>
        </p:txBody>
      </p:sp>
      <p:sp>
        <p:nvSpPr>
          <p:cNvPr id="3" name="Text Placeholder 2"/>
          <p:cNvSpPr>
            <a:spLocks noGrp="1"/>
          </p:cNvSpPr>
          <p:nvPr>
            <p:ph type="body" sz="quarter" idx="10"/>
          </p:nvPr>
        </p:nvSpPr>
        <p:spPr>
          <a:xfrm>
            <a:off x="381000" y="685800"/>
            <a:ext cx="8382000" cy="6647974"/>
          </a:xfrm>
        </p:spPr>
        <p:txBody>
          <a:bodyPr/>
          <a:lstStyle/>
          <a:p>
            <a:r>
              <a:rPr lang="en-US" dirty="0" smtClean="0"/>
              <a:t>Murderous Spirit – </a:t>
            </a:r>
            <a:r>
              <a:rPr lang="en-US" dirty="0" smtClean="0">
                <a:solidFill>
                  <a:schemeClr val="accent1">
                    <a:lumMod val="40000"/>
                    <a:lumOff val="60000"/>
                  </a:schemeClr>
                </a:solidFill>
              </a:rPr>
              <a:t>1 Jn.3:11-15, Num.35:20-23, Gen.37:2-11</a:t>
            </a:r>
          </a:p>
          <a:p>
            <a:r>
              <a:rPr lang="en-US" dirty="0" smtClean="0"/>
              <a:t>Prevents us From Loving God, </a:t>
            </a:r>
            <a:r>
              <a:rPr lang="en-US" dirty="0" smtClean="0">
                <a:solidFill>
                  <a:schemeClr val="accent1">
                    <a:lumMod val="40000"/>
                    <a:lumOff val="60000"/>
                  </a:schemeClr>
                </a:solidFill>
              </a:rPr>
              <a:t>1 Jn.4:20-21</a:t>
            </a:r>
          </a:p>
          <a:p>
            <a:r>
              <a:rPr lang="en-US" dirty="0" smtClean="0"/>
              <a:t>Self Deceiving Attitude, </a:t>
            </a:r>
            <a:r>
              <a:rPr lang="en-US" dirty="0" smtClean="0">
                <a:solidFill>
                  <a:schemeClr val="accent1">
                    <a:lumMod val="40000"/>
                    <a:lumOff val="60000"/>
                  </a:schemeClr>
                </a:solidFill>
              </a:rPr>
              <a:t>1 Jn.2:9-11, Prov.10:18, Prov.26:24-26</a:t>
            </a:r>
          </a:p>
          <a:p>
            <a:r>
              <a:rPr lang="en-US" dirty="0" smtClean="0"/>
              <a:t>We Hurt Ourselves the Worst, </a:t>
            </a:r>
            <a:r>
              <a:rPr lang="en-US" dirty="0" smtClean="0">
                <a:solidFill>
                  <a:schemeClr val="accent1">
                    <a:lumMod val="40000"/>
                    <a:lumOff val="60000"/>
                  </a:schemeClr>
                </a:solidFill>
              </a:rPr>
              <a:t>Prov.26:27, Esther 5:9-14</a:t>
            </a:r>
          </a:p>
          <a:p>
            <a:r>
              <a:rPr lang="en-US" dirty="0" smtClean="0"/>
              <a:t>Stir Up Trouble, </a:t>
            </a:r>
            <a:r>
              <a:rPr lang="en-US" dirty="0" smtClean="0">
                <a:solidFill>
                  <a:schemeClr val="accent1">
                    <a:lumMod val="40000"/>
                    <a:lumOff val="60000"/>
                  </a:schemeClr>
                </a:solidFill>
              </a:rPr>
              <a:t>Prov.10:12</a:t>
            </a:r>
          </a:p>
          <a:p>
            <a:r>
              <a:rPr lang="en-US" dirty="0" smtClean="0"/>
              <a:t>Words are Used to Vent Hatred, </a:t>
            </a:r>
            <a:r>
              <a:rPr lang="en-US" dirty="0" smtClean="0">
                <a:solidFill>
                  <a:schemeClr val="accent1">
                    <a:lumMod val="40000"/>
                    <a:lumOff val="60000"/>
                  </a:schemeClr>
                </a:solidFill>
              </a:rPr>
              <a:t>Ps.109:3</a:t>
            </a:r>
          </a:p>
          <a:p>
            <a:r>
              <a:rPr lang="en-US" dirty="0" smtClean="0"/>
              <a:t>Haters of God, </a:t>
            </a:r>
            <a:r>
              <a:rPr lang="en-US" dirty="0" smtClean="0">
                <a:solidFill>
                  <a:schemeClr val="accent1">
                    <a:lumMod val="40000"/>
                    <a:lumOff val="60000"/>
                  </a:schemeClr>
                </a:solidFill>
              </a:rPr>
              <a:t>Rom.1:30</a:t>
            </a:r>
          </a:p>
          <a:p>
            <a:r>
              <a:rPr lang="en-US" dirty="0" smtClean="0"/>
              <a:t>Hatred Truly is Like a Cancer</a:t>
            </a:r>
          </a:p>
          <a:p>
            <a:r>
              <a:rPr lang="en-US" dirty="0" smtClean="0"/>
              <a:t>We Can Hate Sin,  </a:t>
            </a:r>
            <a:r>
              <a:rPr lang="en-US" dirty="0" smtClean="0">
                <a:solidFill>
                  <a:schemeClr val="accent1">
                    <a:lumMod val="40000"/>
                    <a:lumOff val="60000"/>
                  </a:schemeClr>
                </a:solidFill>
              </a:rPr>
              <a:t>Heb.1:9, Rev.2:6</a:t>
            </a:r>
          </a:p>
          <a:p>
            <a:endParaRPr lang="en-US" dirty="0"/>
          </a:p>
        </p:txBody>
      </p:sp>
    </p:spTree>
  </p:cSld>
  <p:clrMapOvr>
    <a:masterClrMapping/>
  </p:clrMapOvr>
  <p:transition spd="slow">
    <p:check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9" presetClass="entr" presetSubtype="0" accel="10000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500" fill="hold"/>
                                        <p:tgtEl>
                                          <p:spTgt spid="3">
                                            <p:txEl>
                                              <p:pRg st="0" end="0"/>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15" dur="500" fill="hold"/>
                                        <p:tgtEl>
                                          <p:spTgt spid="3">
                                            <p:txEl>
                                              <p:pRg st="0" end="0"/>
                                            </p:txEl>
                                          </p:spTgt>
                                        </p:tgtEl>
                                        <p:attrNameLst>
                                          <p:attrName>ppt_w</p:attrName>
                                        </p:attrNameLst>
                                      </p:cBhvr>
                                      <p:tavLst>
                                        <p:tav tm="0">
                                          <p:val>
                                            <p:strVal val="#ppt_w+.3"/>
                                          </p:val>
                                        </p:tav>
                                        <p:tav tm="50000">
                                          <p:val>
                                            <p:strVal val="#ppt_w+.3"/>
                                          </p:val>
                                        </p:tav>
                                        <p:tav tm="100000">
                                          <p:val>
                                            <p:strVal val="#ppt_w"/>
                                          </p:val>
                                        </p:tav>
                                      </p:tavLst>
                                    </p:anim>
                                    <p:anim calcmode="lin" valueType="num">
                                      <p:cBhvr>
                                        <p:cTn id="16" dur="500" fill="hold"/>
                                        <p:tgtEl>
                                          <p:spTgt spid="3">
                                            <p:txEl>
                                              <p:pRg st="0" end="0"/>
                                            </p:txEl>
                                          </p:spTgt>
                                        </p:tgtEl>
                                        <p:attrNameLst>
                                          <p:attrName>ppt_x</p:attrName>
                                        </p:attrNameLst>
                                      </p:cBhvr>
                                      <p:tavLst>
                                        <p:tav tm="0">
                                          <p:val>
                                            <p:strVal val="#ppt_x-.3"/>
                                          </p:val>
                                        </p:tav>
                                        <p:tav tm="50000">
                                          <p:val>
                                            <p:strVal val="#ppt_x"/>
                                          </p:val>
                                        </p:tav>
                                        <p:tav tm="100000">
                                          <p:val>
                                            <p:strVal val="#ppt_x"/>
                                          </p:val>
                                        </p:tav>
                                      </p:tavLst>
                                    </p:anim>
                                    <p:anim calcmode="lin" valueType="num">
                                      <p:cBhvr>
                                        <p:cTn id="17"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39" presetClass="entr" presetSubtype="0" accel="100000" fill="hold" grpId="0"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 calcmode="lin" valueType="num">
                                      <p:cBhvr>
                                        <p:cTn id="22" dur="500" fill="hold"/>
                                        <p:tgtEl>
                                          <p:spTgt spid="3">
                                            <p:txEl>
                                              <p:pRg st="1" end="1"/>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23" dur="500" fill="hold"/>
                                        <p:tgtEl>
                                          <p:spTgt spid="3">
                                            <p:txEl>
                                              <p:pRg st="1" end="1"/>
                                            </p:txEl>
                                          </p:spTgt>
                                        </p:tgtEl>
                                        <p:attrNameLst>
                                          <p:attrName>ppt_w</p:attrName>
                                        </p:attrNameLst>
                                      </p:cBhvr>
                                      <p:tavLst>
                                        <p:tav tm="0">
                                          <p:val>
                                            <p:strVal val="#ppt_w+.3"/>
                                          </p:val>
                                        </p:tav>
                                        <p:tav tm="50000">
                                          <p:val>
                                            <p:strVal val="#ppt_w+.3"/>
                                          </p:val>
                                        </p:tav>
                                        <p:tav tm="100000">
                                          <p:val>
                                            <p:strVal val="#ppt_w"/>
                                          </p:val>
                                        </p:tav>
                                      </p:tavLst>
                                    </p:anim>
                                    <p:anim calcmode="lin" valueType="num">
                                      <p:cBhvr>
                                        <p:cTn id="24" dur="500" fill="hold"/>
                                        <p:tgtEl>
                                          <p:spTgt spid="3">
                                            <p:txEl>
                                              <p:pRg st="1" end="1"/>
                                            </p:txEl>
                                          </p:spTgt>
                                        </p:tgtEl>
                                        <p:attrNameLst>
                                          <p:attrName>ppt_x</p:attrName>
                                        </p:attrNameLst>
                                      </p:cBhvr>
                                      <p:tavLst>
                                        <p:tav tm="0">
                                          <p:val>
                                            <p:strVal val="#ppt_x-.3"/>
                                          </p:val>
                                        </p:tav>
                                        <p:tav tm="50000">
                                          <p:val>
                                            <p:strVal val="#ppt_x"/>
                                          </p:val>
                                        </p:tav>
                                        <p:tav tm="100000">
                                          <p:val>
                                            <p:strVal val="#ppt_x"/>
                                          </p:val>
                                        </p:tav>
                                      </p:tavLst>
                                    </p:anim>
                                    <p:anim calcmode="lin" valueType="num">
                                      <p:cBhvr>
                                        <p:cTn id="25"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39" presetClass="entr" presetSubtype="0" accel="100000" fill="hold" grpId="0" nodeType="clickEffect">
                                  <p:stCondLst>
                                    <p:cond delay="0"/>
                                  </p:stCondLst>
                                  <p:childTnLst>
                                    <p:set>
                                      <p:cBhvr>
                                        <p:cTn id="29" dur="1" fill="hold">
                                          <p:stCondLst>
                                            <p:cond delay="0"/>
                                          </p:stCondLst>
                                        </p:cTn>
                                        <p:tgtEl>
                                          <p:spTgt spid="3">
                                            <p:txEl>
                                              <p:pRg st="2" end="2"/>
                                            </p:txEl>
                                          </p:spTgt>
                                        </p:tgtEl>
                                        <p:attrNameLst>
                                          <p:attrName>style.visibility</p:attrName>
                                        </p:attrNameLst>
                                      </p:cBhvr>
                                      <p:to>
                                        <p:strVal val="visible"/>
                                      </p:to>
                                    </p:set>
                                    <p:anim calcmode="lin" valueType="num">
                                      <p:cBhvr>
                                        <p:cTn id="30" dur="500" fill="hold"/>
                                        <p:tgtEl>
                                          <p:spTgt spid="3">
                                            <p:txEl>
                                              <p:pRg st="2" end="2"/>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31" dur="500" fill="hold"/>
                                        <p:tgtEl>
                                          <p:spTgt spid="3">
                                            <p:txEl>
                                              <p:pRg st="2" end="2"/>
                                            </p:txEl>
                                          </p:spTgt>
                                        </p:tgtEl>
                                        <p:attrNameLst>
                                          <p:attrName>ppt_w</p:attrName>
                                        </p:attrNameLst>
                                      </p:cBhvr>
                                      <p:tavLst>
                                        <p:tav tm="0">
                                          <p:val>
                                            <p:strVal val="#ppt_w+.3"/>
                                          </p:val>
                                        </p:tav>
                                        <p:tav tm="50000">
                                          <p:val>
                                            <p:strVal val="#ppt_w+.3"/>
                                          </p:val>
                                        </p:tav>
                                        <p:tav tm="100000">
                                          <p:val>
                                            <p:strVal val="#ppt_w"/>
                                          </p:val>
                                        </p:tav>
                                      </p:tavLst>
                                    </p:anim>
                                    <p:anim calcmode="lin" valueType="num">
                                      <p:cBhvr>
                                        <p:cTn id="32" dur="500" fill="hold"/>
                                        <p:tgtEl>
                                          <p:spTgt spid="3">
                                            <p:txEl>
                                              <p:pRg st="2" end="2"/>
                                            </p:txEl>
                                          </p:spTgt>
                                        </p:tgtEl>
                                        <p:attrNameLst>
                                          <p:attrName>ppt_x</p:attrName>
                                        </p:attrNameLst>
                                      </p:cBhvr>
                                      <p:tavLst>
                                        <p:tav tm="0">
                                          <p:val>
                                            <p:strVal val="#ppt_x-.3"/>
                                          </p:val>
                                        </p:tav>
                                        <p:tav tm="50000">
                                          <p:val>
                                            <p:strVal val="#ppt_x"/>
                                          </p:val>
                                        </p:tav>
                                        <p:tav tm="100000">
                                          <p:val>
                                            <p:strVal val="#ppt_x"/>
                                          </p:val>
                                        </p:tav>
                                      </p:tavLst>
                                    </p:anim>
                                    <p:anim calcmode="lin" valueType="num">
                                      <p:cBhvr>
                                        <p:cTn id="33"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39" presetClass="entr" presetSubtype="0" accel="100000" fill="hold" grpId="0" nodeType="clickEffect">
                                  <p:stCondLst>
                                    <p:cond delay="0"/>
                                  </p:stCondLst>
                                  <p:childTnLst>
                                    <p:set>
                                      <p:cBhvr>
                                        <p:cTn id="37" dur="1" fill="hold">
                                          <p:stCondLst>
                                            <p:cond delay="0"/>
                                          </p:stCondLst>
                                        </p:cTn>
                                        <p:tgtEl>
                                          <p:spTgt spid="3">
                                            <p:txEl>
                                              <p:pRg st="3" end="3"/>
                                            </p:txEl>
                                          </p:spTgt>
                                        </p:tgtEl>
                                        <p:attrNameLst>
                                          <p:attrName>style.visibility</p:attrName>
                                        </p:attrNameLst>
                                      </p:cBhvr>
                                      <p:to>
                                        <p:strVal val="visible"/>
                                      </p:to>
                                    </p:set>
                                    <p:anim calcmode="lin" valueType="num">
                                      <p:cBhvr>
                                        <p:cTn id="38" dur="500" fill="hold"/>
                                        <p:tgtEl>
                                          <p:spTgt spid="3">
                                            <p:txEl>
                                              <p:pRg st="3" end="3"/>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39" dur="500" fill="hold"/>
                                        <p:tgtEl>
                                          <p:spTgt spid="3">
                                            <p:txEl>
                                              <p:pRg st="3" end="3"/>
                                            </p:txEl>
                                          </p:spTgt>
                                        </p:tgtEl>
                                        <p:attrNameLst>
                                          <p:attrName>ppt_w</p:attrName>
                                        </p:attrNameLst>
                                      </p:cBhvr>
                                      <p:tavLst>
                                        <p:tav tm="0">
                                          <p:val>
                                            <p:strVal val="#ppt_w+.3"/>
                                          </p:val>
                                        </p:tav>
                                        <p:tav tm="50000">
                                          <p:val>
                                            <p:strVal val="#ppt_w+.3"/>
                                          </p:val>
                                        </p:tav>
                                        <p:tav tm="100000">
                                          <p:val>
                                            <p:strVal val="#ppt_w"/>
                                          </p:val>
                                        </p:tav>
                                      </p:tavLst>
                                    </p:anim>
                                    <p:anim calcmode="lin" valueType="num">
                                      <p:cBhvr>
                                        <p:cTn id="40" dur="500" fill="hold"/>
                                        <p:tgtEl>
                                          <p:spTgt spid="3">
                                            <p:txEl>
                                              <p:pRg st="3" end="3"/>
                                            </p:txEl>
                                          </p:spTgt>
                                        </p:tgtEl>
                                        <p:attrNameLst>
                                          <p:attrName>ppt_x</p:attrName>
                                        </p:attrNameLst>
                                      </p:cBhvr>
                                      <p:tavLst>
                                        <p:tav tm="0">
                                          <p:val>
                                            <p:strVal val="#ppt_x-.3"/>
                                          </p:val>
                                        </p:tav>
                                        <p:tav tm="50000">
                                          <p:val>
                                            <p:strVal val="#ppt_x"/>
                                          </p:val>
                                        </p:tav>
                                        <p:tav tm="100000">
                                          <p:val>
                                            <p:strVal val="#ppt_x"/>
                                          </p:val>
                                        </p:tav>
                                      </p:tavLst>
                                    </p:anim>
                                    <p:anim calcmode="lin" valueType="num">
                                      <p:cBhvr>
                                        <p:cTn id="41"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39" presetClass="entr" presetSubtype="0" accel="100000" fill="hold" grpId="0" nodeType="clickEffect">
                                  <p:stCondLst>
                                    <p:cond delay="0"/>
                                  </p:stCondLst>
                                  <p:childTnLst>
                                    <p:set>
                                      <p:cBhvr>
                                        <p:cTn id="45" dur="1" fill="hold">
                                          <p:stCondLst>
                                            <p:cond delay="0"/>
                                          </p:stCondLst>
                                        </p:cTn>
                                        <p:tgtEl>
                                          <p:spTgt spid="3">
                                            <p:txEl>
                                              <p:pRg st="4" end="4"/>
                                            </p:txEl>
                                          </p:spTgt>
                                        </p:tgtEl>
                                        <p:attrNameLst>
                                          <p:attrName>style.visibility</p:attrName>
                                        </p:attrNameLst>
                                      </p:cBhvr>
                                      <p:to>
                                        <p:strVal val="visible"/>
                                      </p:to>
                                    </p:set>
                                    <p:anim calcmode="lin" valueType="num">
                                      <p:cBhvr>
                                        <p:cTn id="46" dur="500" fill="hold"/>
                                        <p:tgtEl>
                                          <p:spTgt spid="3">
                                            <p:txEl>
                                              <p:pRg st="4" end="4"/>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47" dur="500" fill="hold"/>
                                        <p:tgtEl>
                                          <p:spTgt spid="3">
                                            <p:txEl>
                                              <p:pRg st="4" end="4"/>
                                            </p:txEl>
                                          </p:spTgt>
                                        </p:tgtEl>
                                        <p:attrNameLst>
                                          <p:attrName>ppt_w</p:attrName>
                                        </p:attrNameLst>
                                      </p:cBhvr>
                                      <p:tavLst>
                                        <p:tav tm="0">
                                          <p:val>
                                            <p:strVal val="#ppt_w+.3"/>
                                          </p:val>
                                        </p:tav>
                                        <p:tav tm="50000">
                                          <p:val>
                                            <p:strVal val="#ppt_w+.3"/>
                                          </p:val>
                                        </p:tav>
                                        <p:tav tm="100000">
                                          <p:val>
                                            <p:strVal val="#ppt_w"/>
                                          </p:val>
                                        </p:tav>
                                      </p:tavLst>
                                    </p:anim>
                                    <p:anim calcmode="lin" valueType="num">
                                      <p:cBhvr>
                                        <p:cTn id="48" dur="500" fill="hold"/>
                                        <p:tgtEl>
                                          <p:spTgt spid="3">
                                            <p:txEl>
                                              <p:pRg st="4" end="4"/>
                                            </p:txEl>
                                          </p:spTgt>
                                        </p:tgtEl>
                                        <p:attrNameLst>
                                          <p:attrName>ppt_x</p:attrName>
                                        </p:attrNameLst>
                                      </p:cBhvr>
                                      <p:tavLst>
                                        <p:tav tm="0">
                                          <p:val>
                                            <p:strVal val="#ppt_x-.3"/>
                                          </p:val>
                                        </p:tav>
                                        <p:tav tm="50000">
                                          <p:val>
                                            <p:strVal val="#ppt_x"/>
                                          </p:val>
                                        </p:tav>
                                        <p:tav tm="100000">
                                          <p:val>
                                            <p:strVal val="#ppt_x"/>
                                          </p:val>
                                        </p:tav>
                                      </p:tavLst>
                                    </p:anim>
                                    <p:anim calcmode="lin" valueType="num">
                                      <p:cBhvr>
                                        <p:cTn id="49"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39" presetClass="entr" presetSubtype="0" accel="100000" fill="hold" grpId="0" nodeType="clickEffect">
                                  <p:stCondLst>
                                    <p:cond delay="0"/>
                                  </p:stCondLst>
                                  <p:childTnLst>
                                    <p:set>
                                      <p:cBhvr>
                                        <p:cTn id="53" dur="1" fill="hold">
                                          <p:stCondLst>
                                            <p:cond delay="0"/>
                                          </p:stCondLst>
                                        </p:cTn>
                                        <p:tgtEl>
                                          <p:spTgt spid="3">
                                            <p:txEl>
                                              <p:pRg st="5" end="5"/>
                                            </p:txEl>
                                          </p:spTgt>
                                        </p:tgtEl>
                                        <p:attrNameLst>
                                          <p:attrName>style.visibility</p:attrName>
                                        </p:attrNameLst>
                                      </p:cBhvr>
                                      <p:to>
                                        <p:strVal val="visible"/>
                                      </p:to>
                                    </p:set>
                                    <p:anim calcmode="lin" valueType="num">
                                      <p:cBhvr>
                                        <p:cTn id="54" dur="500" fill="hold"/>
                                        <p:tgtEl>
                                          <p:spTgt spid="3">
                                            <p:txEl>
                                              <p:pRg st="5" end="5"/>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55" dur="500" fill="hold"/>
                                        <p:tgtEl>
                                          <p:spTgt spid="3">
                                            <p:txEl>
                                              <p:pRg st="5" end="5"/>
                                            </p:txEl>
                                          </p:spTgt>
                                        </p:tgtEl>
                                        <p:attrNameLst>
                                          <p:attrName>ppt_w</p:attrName>
                                        </p:attrNameLst>
                                      </p:cBhvr>
                                      <p:tavLst>
                                        <p:tav tm="0">
                                          <p:val>
                                            <p:strVal val="#ppt_w+.3"/>
                                          </p:val>
                                        </p:tav>
                                        <p:tav tm="50000">
                                          <p:val>
                                            <p:strVal val="#ppt_w+.3"/>
                                          </p:val>
                                        </p:tav>
                                        <p:tav tm="100000">
                                          <p:val>
                                            <p:strVal val="#ppt_w"/>
                                          </p:val>
                                        </p:tav>
                                      </p:tavLst>
                                    </p:anim>
                                    <p:anim calcmode="lin" valueType="num">
                                      <p:cBhvr>
                                        <p:cTn id="56" dur="500" fill="hold"/>
                                        <p:tgtEl>
                                          <p:spTgt spid="3">
                                            <p:txEl>
                                              <p:pRg st="5" end="5"/>
                                            </p:txEl>
                                          </p:spTgt>
                                        </p:tgtEl>
                                        <p:attrNameLst>
                                          <p:attrName>ppt_x</p:attrName>
                                        </p:attrNameLst>
                                      </p:cBhvr>
                                      <p:tavLst>
                                        <p:tav tm="0">
                                          <p:val>
                                            <p:strVal val="#ppt_x-.3"/>
                                          </p:val>
                                        </p:tav>
                                        <p:tav tm="50000">
                                          <p:val>
                                            <p:strVal val="#ppt_x"/>
                                          </p:val>
                                        </p:tav>
                                        <p:tav tm="100000">
                                          <p:val>
                                            <p:strVal val="#ppt_x"/>
                                          </p:val>
                                        </p:tav>
                                      </p:tavLst>
                                    </p:anim>
                                    <p:anim calcmode="lin" valueType="num">
                                      <p:cBhvr>
                                        <p:cTn id="57" dur="5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39" presetClass="entr" presetSubtype="0" accel="100000" fill="hold" grpId="0" nodeType="clickEffect">
                                  <p:stCondLst>
                                    <p:cond delay="0"/>
                                  </p:stCondLst>
                                  <p:childTnLst>
                                    <p:set>
                                      <p:cBhvr>
                                        <p:cTn id="61" dur="1" fill="hold">
                                          <p:stCondLst>
                                            <p:cond delay="0"/>
                                          </p:stCondLst>
                                        </p:cTn>
                                        <p:tgtEl>
                                          <p:spTgt spid="3">
                                            <p:txEl>
                                              <p:pRg st="6" end="6"/>
                                            </p:txEl>
                                          </p:spTgt>
                                        </p:tgtEl>
                                        <p:attrNameLst>
                                          <p:attrName>style.visibility</p:attrName>
                                        </p:attrNameLst>
                                      </p:cBhvr>
                                      <p:to>
                                        <p:strVal val="visible"/>
                                      </p:to>
                                    </p:set>
                                    <p:anim calcmode="lin" valueType="num">
                                      <p:cBhvr>
                                        <p:cTn id="62" dur="500" fill="hold"/>
                                        <p:tgtEl>
                                          <p:spTgt spid="3">
                                            <p:txEl>
                                              <p:pRg st="6" end="6"/>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63" dur="500" fill="hold"/>
                                        <p:tgtEl>
                                          <p:spTgt spid="3">
                                            <p:txEl>
                                              <p:pRg st="6" end="6"/>
                                            </p:txEl>
                                          </p:spTgt>
                                        </p:tgtEl>
                                        <p:attrNameLst>
                                          <p:attrName>ppt_w</p:attrName>
                                        </p:attrNameLst>
                                      </p:cBhvr>
                                      <p:tavLst>
                                        <p:tav tm="0">
                                          <p:val>
                                            <p:strVal val="#ppt_w+.3"/>
                                          </p:val>
                                        </p:tav>
                                        <p:tav tm="50000">
                                          <p:val>
                                            <p:strVal val="#ppt_w+.3"/>
                                          </p:val>
                                        </p:tav>
                                        <p:tav tm="100000">
                                          <p:val>
                                            <p:strVal val="#ppt_w"/>
                                          </p:val>
                                        </p:tav>
                                      </p:tavLst>
                                    </p:anim>
                                    <p:anim calcmode="lin" valueType="num">
                                      <p:cBhvr>
                                        <p:cTn id="64" dur="500" fill="hold"/>
                                        <p:tgtEl>
                                          <p:spTgt spid="3">
                                            <p:txEl>
                                              <p:pRg st="6" end="6"/>
                                            </p:txEl>
                                          </p:spTgt>
                                        </p:tgtEl>
                                        <p:attrNameLst>
                                          <p:attrName>ppt_x</p:attrName>
                                        </p:attrNameLst>
                                      </p:cBhvr>
                                      <p:tavLst>
                                        <p:tav tm="0">
                                          <p:val>
                                            <p:strVal val="#ppt_x-.3"/>
                                          </p:val>
                                        </p:tav>
                                        <p:tav tm="50000">
                                          <p:val>
                                            <p:strVal val="#ppt_x"/>
                                          </p:val>
                                        </p:tav>
                                        <p:tav tm="100000">
                                          <p:val>
                                            <p:strVal val="#ppt_x"/>
                                          </p:val>
                                        </p:tav>
                                      </p:tavLst>
                                    </p:anim>
                                    <p:anim calcmode="lin" valueType="num">
                                      <p:cBhvr>
                                        <p:cTn id="65" dur="500" fill="hold"/>
                                        <p:tgtEl>
                                          <p:spTgt spid="3">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39" presetClass="entr" presetSubtype="0" accel="100000" fill="hold" grpId="0" nodeType="clickEffect">
                                  <p:stCondLst>
                                    <p:cond delay="0"/>
                                  </p:stCondLst>
                                  <p:childTnLst>
                                    <p:set>
                                      <p:cBhvr>
                                        <p:cTn id="69" dur="1" fill="hold">
                                          <p:stCondLst>
                                            <p:cond delay="0"/>
                                          </p:stCondLst>
                                        </p:cTn>
                                        <p:tgtEl>
                                          <p:spTgt spid="3">
                                            <p:txEl>
                                              <p:pRg st="7" end="7"/>
                                            </p:txEl>
                                          </p:spTgt>
                                        </p:tgtEl>
                                        <p:attrNameLst>
                                          <p:attrName>style.visibility</p:attrName>
                                        </p:attrNameLst>
                                      </p:cBhvr>
                                      <p:to>
                                        <p:strVal val="visible"/>
                                      </p:to>
                                    </p:set>
                                    <p:anim calcmode="lin" valueType="num">
                                      <p:cBhvr>
                                        <p:cTn id="70" dur="500" fill="hold"/>
                                        <p:tgtEl>
                                          <p:spTgt spid="3">
                                            <p:txEl>
                                              <p:pRg st="7" end="7"/>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71" dur="500" fill="hold"/>
                                        <p:tgtEl>
                                          <p:spTgt spid="3">
                                            <p:txEl>
                                              <p:pRg st="7" end="7"/>
                                            </p:txEl>
                                          </p:spTgt>
                                        </p:tgtEl>
                                        <p:attrNameLst>
                                          <p:attrName>ppt_w</p:attrName>
                                        </p:attrNameLst>
                                      </p:cBhvr>
                                      <p:tavLst>
                                        <p:tav tm="0">
                                          <p:val>
                                            <p:strVal val="#ppt_w+.3"/>
                                          </p:val>
                                        </p:tav>
                                        <p:tav tm="50000">
                                          <p:val>
                                            <p:strVal val="#ppt_w+.3"/>
                                          </p:val>
                                        </p:tav>
                                        <p:tav tm="100000">
                                          <p:val>
                                            <p:strVal val="#ppt_w"/>
                                          </p:val>
                                        </p:tav>
                                      </p:tavLst>
                                    </p:anim>
                                    <p:anim calcmode="lin" valueType="num">
                                      <p:cBhvr>
                                        <p:cTn id="72" dur="500" fill="hold"/>
                                        <p:tgtEl>
                                          <p:spTgt spid="3">
                                            <p:txEl>
                                              <p:pRg st="7" end="7"/>
                                            </p:txEl>
                                          </p:spTgt>
                                        </p:tgtEl>
                                        <p:attrNameLst>
                                          <p:attrName>ppt_x</p:attrName>
                                        </p:attrNameLst>
                                      </p:cBhvr>
                                      <p:tavLst>
                                        <p:tav tm="0">
                                          <p:val>
                                            <p:strVal val="#ppt_x-.3"/>
                                          </p:val>
                                        </p:tav>
                                        <p:tav tm="50000">
                                          <p:val>
                                            <p:strVal val="#ppt_x"/>
                                          </p:val>
                                        </p:tav>
                                        <p:tav tm="100000">
                                          <p:val>
                                            <p:strVal val="#ppt_x"/>
                                          </p:val>
                                        </p:tav>
                                      </p:tavLst>
                                    </p:anim>
                                    <p:anim calcmode="lin" valueType="num">
                                      <p:cBhvr>
                                        <p:cTn id="73" dur="500" fill="hold"/>
                                        <p:tgtEl>
                                          <p:spTgt spid="3">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74" fill="hold">
                      <p:stCondLst>
                        <p:cond delay="indefinite"/>
                      </p:stCondLst>
                      <p:childTnLst>
                        <p:par>
                          <p:cTn id="75" fill="hold">
                            <p:stCondLst>
                              <p:cond delay="0"/>
                            </p:stCondLst>
                            <p:childTnLst>
                              <p:par>
                                <p:cTn id="76" presetID="39" presetClass="entr" presetSubtype="0" accel="100000" fill="hold" grpId="0" nodeType="clickEffect">
                                  <p:stCondLst>
                                    <p:cond delay="0"/>
                                  </p:stCondLst>
                                  <p:childTnLst>
                                    <p:set>
                                      <p:cBhvr>
                                        <p:cTn id="77" dur="1" fill="hold">
                                          <p:stCondLst>
                                            <p:cond delay="0"/>
                                          </p:stCondLst>
                                        </p:cTn>
                                        <p:tgtEl>
                                          <p:spTgt spid="3">
                                            <p:txEl>
                                              <p:pRg st="8" end="8"/>
                                            </p:txEl>
                                          </p:spTgt>
                                        </p:tgtEl>
                                        <p:attrNameLst>
                                          <p:attrName>style.visibility</p:attrName>
                                        </p:attrNameLst>
                                      </p:cBhvr>
                                      <p:to>
                                        <p:strVal val="visible"/>
                                      </p:to>
                                    </p:set>
                                    <p:anim calcmode="lin" valueType="num">
                                      <p:cBhvr>
                                        <p:cTn id="78" dur="500" fill="hold"/>
                                        <p:tgtEl>
                                          <p:spTgt spid="3">
                                            <p:txEl>
                                              <p:pRg st="8" end="8"/>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79" dur="500" fill="hold"/>
                                        <p:tgtEl>
                                          <p:spTgt spid="3">
                                            <p:txEl>
                                              <p:pRg st="8" end="8"/>
                                            </p:txEl>
                                          </p:spTgt>
                                        </p:tgtEl>
                                        <p:attrNameLst>
                                          <p:attrName>ppt_w</p:attrName>
                                        </p:attrNameLst>
                                      </p:cBhvr>
                                      <p:tavLst>
                                        <p:tav tm="0">
                                          <p:val>
                                            <p:strVal val="#ppt_w+.3"/>
                                          </p:val>
                                        </p:tav>
                                        <p:tav tm="50000">
                                          <p:val>
                                            <p:strVal val="#ppt_w+.3"/>
                                          </p:val>
                                        </p:tav>
                                        <p:tav tm="100000">
                                          <p:val>
                                            <p:strVal val="#ppt_w"/>
                                          </p:val>
                                        </p:tav>
                                      </p:tavLst>
                                    </p:anim>
                                    <p:anim calcmode="lin" valueType="num">
                                      <p:cBhvr>
                                        <p:cTn id="80" dur="500" fill="hold"/>
                                        <p:tgtEl>
                                          <p:spTgt spid="3">
                                            <p:txEl>
                                              <p:pRg st="8" end="8"/>
                                            </p:txEl>
                                          </p:spTgt>
                                        </p:tgtEl>
                                        <p:attrNameLst>
                                          <p:attrName>ppt_x</p:attrName>
                                        </p:attrNameLst>
                                      </p:cBhvr>
                                      <p:tavLst>
                                        <p:tav tm="0">
                                          <p:val>
                                            <p:strVal val="#ppt_x-.3"/>
                                          </p:val>
                                        </p:tav>
                                        <p:tav tm="50000">
                                          <p:val>
                                            <p:strVal val="#ppt_x"/>
                                          </p:val>
                                        </p:tav>
                                        <p:tav tm="100000">
                                          <p:val>
                                            <p:strVal val="#ppt_x"/>
                                          </p:val>
                                        </p:tav>
                                      </p:tavLst>
                                    </p:anim>
                                    <p:anim calcmode="lin" valueType="num">
                                      <p:cBhvr>
                                        <p:cTn id="81" dur="500" fill="hold"/>
                                        <p:tgtEl>
                                          <p:spTgt spid="3">
                                            <p:txEl>
                                              <p:pRg st="8" end="8"/>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76200" y="304800"/>
            <a:ext cx="8991600" cy="664797"/>
          </a:xfrm>
        </p:spPr>
        <p:txBody>
          <a:bodyPr/>
          <a:lstStyle/>
          <a:p>
            <a:pPr algn="ctr"/>
            <a:r>
              <a:rPr lang="en-US" sz="4800" b="1" dirty="0">
                <a:solidFill>
                  <a:schemeClr val="accent5">
                    <a:lumMod val="20000"/>
                    <a:lumOff val="80000"/>
                  </a:schemeClr>
                </a:solidFill>
                <a:latin typeface="Arial Rounded MT Bold" pitchFamily="34" charset="0"/>
              </a:rPr>
              <a:t>God’s Plan of Salvation</a:t>
            </a:r>
          </a:p>
        </p:txBody>
      </p:sp>
      <p:sp>
        <p:nvSpPr>
          <p:cNvPr id="7171" name="Rectangle 3"/>
          <p:cNvSpPr>
            <a:spLocks noGrp="1" noChangeArrowheads="1"/>
          </p:cNvSpPr>
          <p:nvPr>
            <p:ph type="body" idx="1"/>
          </p:nvPr>
        </p:nvSpPr>
        <p:spPr>
          <a:xfrm>
            <a:off x="228600" y="1143000"/>
            <a:ext cx="8915400" cy="5562600"/>
          </a:xfrm>
        </p:spPr>
        <p:txBody>
          <a:bodyPr>
            <a:normAutofit/>
          </a:bodyPr>
          <a:lstStyle/>
          <a:p>
            <a:pPr marL="609600" indent="-609600">
              <a:buSzPct val="95000"/>
              <a:buFont typeface="Wingdings" pitchFamily="2" charset="2"/>
              <a:buAutoNum type="arabicPeriod"/>
            </a:pPr>
            <a:r>
              <a:rPr lang="en-US" sz="3600" b="1" dirty="0">
                <a:solidFill>
                  <a:schemeClr val="tx2"/>
                </a:solidFill>
              </a:rPr>
              <a:t>Hear the gospel of Christ,  </a:t>
            </a:r>
            <a:r>
              <a:rPr lang="en-US" b="1" dirty="0">
                <a:solidFill>
                  <a:schemeClr val="tx2"/>
                </a:solidFill>
              </a:rPr>
              <a:t>Acts </a:t>
            </a:r>
            <a:r>
              <a:rPr lang="en-US" b="1" dirty="0" smtClean="0">
                <a:solidFill>
                  <a:schemeClr val="tx2"/>
                </a:solidFill>
              </a:rPr>
              <a:t>18:8</a:t>
            </a:r>
            <a:endParaRPr lang="en-US" sz="1800" b="1" dirty="0">
              <a:solidFill>
                <a:schemeClr val="tx2"/>
              </a:solidFill>
            </a:endParaRPr>
          </a:p>
          <a:p>
            <a:pPr marL="609600" indent="-609600">
              <a:buSzPct val="95000"/>
              <a:buFont typeface="Wingdings" pitchFamily="2" charset="2"/>
              <a:buAutoNum type="arabicPeriod"/>
            </a:pPr>
            <a:r>
              <a:rPr lang="en-US" sz="3600" b="1" dirty="0">
                <a:solidFill>
                  <a:schemeClr val="tx2"/>
                </a:solidFill>
              </a:rPr>
              <a:t>Believe in Jesus Christ,   </a:t>
            </a:r>
            <a:r>
              <a:rPr lang="en-US" b="1" dirty="0">
                <a:solidFill>
                  <a:schemeClr val="tx2"/>
                </a:solidFill>
              </a:rPr>
              <a:t>Acts 16:31</a:t>
            </a:r>
            <a:endParaRPr lang="en-US" sz="1000" b="1" dirty="0">
              <a:solidFill>
                <a:schemeClr val="tx2"/>
              </a:solidFill>
            </a:endParaRPr>
          </a:p>
          <a:p>
            <a:pPr marL="609600" indent="-609600">
              <a:buSzPct val="95000"/>
              <a:buFont typeface="Wingdings" pitchFamily="2" charset="2"/>
              <a:buAutoNum type="arabicPeriod"/>
            </a:pPr>
            <a:r>
              <a:rPr lang="en-US" sz="3600" b="1" dirty="0">
                <a:solidFill>
                  <a:schemeClr val="tx2"/>
                </a:solidFill>
              </a:rPr>
              <a:t>Repent and Turn to God</a:t>
            </a:r>
            <a:r>
              <a:rPr lang="en-US" b="1" dirty="0">
                <a:solidFill>
                  <a:schemeClr val="tx2"/>
                </a:solidFill>
              </a:rPr>
              <a:t>,  Acts 17:30</a:t>
            </a:r>
          </a:p>
          <a:p>
            <a:pPr marL="609600" indent="-609600">
              <a:buSzPct val="95000"/>
              <a:buFont typeface="Wingdings" pitchFamily="2" charset="2"/>
              <a:buAutoNum type="arabicPeriod"/>
            </a:pPr>
            <a:r>
              <a:rPr lang="en-US" sz="3600" b="1" dirty="0">
                <a:solidFill>
                  <a:schemeClr val="tx2"/>
                </a:solidFill>
              </a:rPr>
              <a:t>Confess Jesus Before Men</a:t>
            </a:r>
            <a:r>
              <a:rPr lang="en-US" b="1" dirty="0">
                <a:solidFill>
                  <a:schemeClr val="tx2"/>
                </a:solidFill>
              </a:rPr>
              <a:t>,  Acts 8:37</a:t>
            </a:r>
            <a:endParaRPr lang="en-US" sz="2800" b="1" dirty="0">
              <a:solidFill>
                <a:schemeClr val="tx2"/>
              </a:solidFill>
            </a:endParaRPr>
          </a:p>
          <a:p>
            <a:pPr marL="609600" indent="-609600">
              <a:buSzPct val="95000"/>
              <a:buFont typeface="Wingdings" pitchFamily="2" charset="2"/>
              <a:buAutoNum type="arabicPeriod"/>
            </a:pPr>
            <a:r>
              <a:rPr lang="en-US" sz="3600" b="1" dirty="0">
                <a:solidFill>
                  <a:schemeClr val="tx2"/>
                </a:solidFill>
              </a:rPr>
              <a:t>Be Baptized For Forgiveness</a:t>
            </a:r>
            <a:r>
              <a:rPr lang="en-US" b="1" dirty="0">
                <a:solidFill>
                  <a:schemeClr val="tx2"/>
                </a:solidFill>
              </a:rPr>
              <a:t>,  Acts 2:38</a:t>
            </a:r>
          </a:p>
          <a:p>
            <a:pPr marL="609600" indent="-609600">
              <a:buSzPct val="95000"/>
              <a:buFont typeface="Wingdings" pitchFamily="2" charset="2"/>
              <a:buNone/>
            </a:pPr>
            <a:r>
              <a:rPr lang="en-US" b="1" dirty="0">
                <a:solidFill>
                  <a:schemeClr val="tx2"/>
                </a:solidFill>
              </a:rPr>
              <a:t>     </a:t>
            </a:r>
            <a:r>
              <a:rPr lang="en-US" b="1" dirty="0" smtClean="0">
                <a:solidFill>
                  <a:schemeClr val="tx2"/>
                </a:solidFill>
              </a:rPr>
              <a:t>  ---------------------------------</a:t>
            </a:r>
            <a:endParaRPr lang="en-US" sz="2800" b="1" dirty="0">
              <a:solidFill>
                <a:schemeClr val="tx2"/>
              </a:solidFill>
            </a:endParaRPr>
          </a:p>
          <a:p>
            <a:pPr marL="609600" indent="-609600">
              <a:buSzPct val="95000"/>
              <a:buFont typeface="Wingdings" pitchFamily="2" charset="2"/>
              <a:buChar char="Ø"/>
            </a:pPr>
            <a:r>
              <a:rPr lang="en-US" sz="3600" b="1" dirty="0">
                <a:solidFill>
                  <a:schemeClr val="accent6">
                    <a:lumMod val="40000"/>
                    <a:lumOff val="60000"/>
                  </a:schemeClr>
                </a:solidFill>
              </a:rPr>
              <a:t>Cleave Unto The Lord, </a:t>
            </a:r>
            <a:r>
              <a:rPr lang="en-US" sz="2800" b="1" dirty="0">
                <a:solidFill>
                  <a:schemeClr val="accent6">
                    <a:lumMod val="40000"/>
                    <a:lumOff val="60000"/>
                  </a:schemeClr>
                </a:solidFill>
              </a:rPr>
              <a:t> </a:t>
            </a:r>
            <a:r>
              <a:rPr lang="en-US" b="1" dirty="0">
                <a:solidFill>
                  <a:schemeClr val="accent6">
                    <a:lumMod val="40000"/>
                    <a:lumOff val="60000"/>
                  </a:schemeClr>
                </a:solidFill>
              </a:rPr>
              <a:t>Acts 11:23</a:t>
            </a:r>
            <a:endParaRPr lang="en-US" sz="3600" b="1" dirty="0">
              <a:solidFill>
                <a:schemeClr val="accent6">
                  <a:lumMod val="40000"/>
                  <a:lumOff val="60000"/>
                </a:schemeClr>
              </a:solidFill>
            </a:endParaRPr>
          </a:p>
          <a:p>
            <a:pPr marL="609600" indent="-609600">
              <a:buSzPct val="95000"/>
              <a:buFont typeface="Wingdings" pitchFamily="2" charset="2"/>
              <a:buChar char="Ø"/>
            </a:pPr>
            <a:r>
              <a:rPr lang="en-US" sz="3600" b="1" dirty="0">
                <a:solidFill>
                  <a:schemeClr val="accent6">
                    <a:lumMod val="40000"/>
                    <a:lumOff val="60000"/>
                  </a:schemeClr>
                </a:solidFill>
              </a:rPr>
              <a:t>If Err From The Truth: Repent &amp; Pray God</a:t>
            </a:r>
            <a:r>
              <a:rPr lang="en-US" b="1" dirty="0">
                <a:solidFill>
                  <a:schemeClr val="accent6">
                    <a:lumMod val="40000"/>
                    <a:lumOff val="60000"/>
                  </a:schemeClr>
                </a:solidFill>
              </a:rPr>
              <a:t>  Acts 8:22</a:t>
            </a:r>
            <a:endParaRPr lang="en-US" sz="2800" b="1" dirty="0">
              <a:solidFill>
                <a:schemeClr val="accent6">
                  <a:lumMod val="40000"/>
                  <a:lumOff val="60000"/>
                </a:schemeClr>
              </a:solidFill>
            </a:endParaRPr>
          </a:p>
        </p:txBody>
      </p:sp>
    </p:spTree>
  </p:cSld>
  <p:clrMapOvr>
    <a:masterClrMapping/>
  </p:clrMapOvr>
  <p:transition spd="slow">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170">
                                            <p:txEl>
                                              <p:pRg st="0" end="0"/>
                                            </p:txEl>
                                          </p:spTgt>
                                        </p:tgtEl>
                                        <p:attrNameLst>
                                          <p:attrName>style.visibility</p:attrName>
                                        </p:attrNameLst>
                                      </p:cBhvr>
                                      <p:to>
                                        <p:strVal val="visible"/>
                                      </p:to>
                                    </p:set>
                                    <p:animEffect transition="in" filter="dissolve">
                                      <p:cBhvr>
                                        <p:cTn id="7" dur="500"/>
                                        <p:tgtEl>
                                          <p:spTgt spid="7170">
                                            <p:txEl>
                                              <p:pRg st="0" end="0"/>
                                            </p:txEl>
                                          </p:spTgt>
                                        </p:tgtEl>
                                      </p:cBhvr>
                                    </p:animEffect>
                                  </p:childTnLst>
                                </p:cTn>
                              </p:par>
                            </p:childTnLst>
                          </p:cTn>
                        </p:par>
                        <p:par>
                          <p:cTn id="8" fill="hold">
                            <p:stCondLst>
                              <p:cond delay="500"/>
                            </p:stCondLst>
                            <p:childTnLst>
                              <p:par>
                                <p:cTn id="9" presetID="22" presetClass="entr" presetSubtype="8" fill="hold" grpId="0" nodeType="afterEffect">
                                  <p:stCondLst>
                                    <p:cond delay="1000"/>
                                  </p:stCondLst>
                                  <p:childTnLst>
                                    <p:set>
                                      <p:cBhvr>
                                        <p:cTn id="10" dur="1" fill="hold">
                                          <p:stCondLst>
                                            <p:cond delay="0"/>
                                          </p:stCondLst>
                                        </p:cTn>
                                        <p:tgtEl>
                                          <p:spTgt spid="7171">
                                            <p:txEl>
                                              <p:pRg st="0" end="0"/>
                                            </p:txEl>
                                          </p:spTgt>
                                        </p:tgtEl>
                                        <p:attrNameLst>
                                          <p:attrName>style.visibility</p:attrName>
                                        </p:attrNameLst>
                                      </p:cBhvr>
                                      <p:to>
                                        <p:strVal val="visible"/>
                                      </p:to>
                                    </p:set>
                                    <p:animEffect transition="in" filter="wipe(left)">
                                      <p:cBhvr>
                                        <p:cTn id="11" dur="500"/>
                                        <p:tgtEl>
                                          <p:spTgt spid="7171">
                                            <p:txEl>
                                              <p:pRg st="0" end="0"/>
                                            </p:txEl>
                                          </p:spTgt>
                                        </p:tgtEl>
                                      </p:cBhvr>
                                    </p:animEffect>
                                  </p:childTnLst>
                                </p:cTn>
                              </p:par>
                            </p:childTnLst>
                          </p:cTn>
                        </p:par>
                        <p:par>
                          <p:cTn id="12" fill="hold">
                            <p:stCondLst>
                              <p:cond delay="2000"/>
                            </p:stCondLst>
                            <p:childTnLst>
                              <p:par>
                                <p:cTn id="13" presetID="22" presetClass="entr" presetSubtype="8" fill="hold" grpId="0" nodeType="afterEffect">
                                  <p:stCondLst>
                                    <p:cond delay="1000"/>
                                  </p:stCondLst>
                                  <p:childTnLst>
                                    <p:set>
                                      <p:cBhvr>
                                        <p:cTn id="14" dur="1" fill="hold">
                                          <p:stCondLst>
                                            <p:cond delay="0"/>
                                          </p:stCondLst>
                                        </p:cTn>
                                        <p:tgtEl>
                                          <p:spTgt spid="7171">
                                            <p:txEl>
                                              <p:pRg st="1" end="1"/>
                                            </p:txEl>
                                          </p:spTgt>
                                        </p:tgtEl>
                                        <p:attrNameLst>
                                          <p:attrName>style.visibility</p:attrName>
                                        </p:attrNameLst>
                                      </p:cBhvr>
                                      <p:to>
                                        <p:strVal val="visible"/>
                                      </p:to>
                                    </p:set>
                                    <p:animEffect transition="in" filter="wipe(left)">
                                      <p:cBhvr>
                                        <p:cTn id="15" dur="500"/>
                                        <p:tgtEl>
                                          <p:spTgt spid="7171">
                                            <p:txEl>
                                              <p:pRg st="1" end="1"/>
                                            </p:txEl>
                                          </p:spTgt>
                                        </p:tgtEl>
                                      </p:cBhvr>
                                    </p:animEffect>
                                  </p:childTnLst>
                                </p:cTn>
                              </p:par>
                            </p:childTnLst>
                          </p:cTn>
                        </p:par>
                        <p:par>
                          <p:cTn id="16" fill="hold">
                            <p:stCondLst>
                              <p:cond delay="3500"/>
                            </p:stCondLst>
                            <p:childTnLst>
                              <p:par>
                                <p:cTn id="17" presetID="22" presetClass="entr" presetSubtype="8" fill="hold" grpId="0" nodeType="afterEffect">
                                  <p:stCondLst>
                                    <p:cond delay="1000"/>
                                  </p:stCondLst>
                                  <p:childTnLst>
                                    <p:set>
                                      <p:cBhvr>
                                        <p:cTn id="18" dur="1" fill="hold">
                                          <p:stCondLst>
                                            <p:cond delay="0"/>
                                          </p:stCondLst>
                                        </p:cTn>
                                        <p:tgtEl>
                                          <p:spTgt spid="7171">
                                            <p:txEl>
                                              <p:pRg st="2" end="2"/>
                                            </p:txEl>
                                          </p:spTgt>
                                        </p:tgtEl>
                                        <p:attrNameLst>
                                          <p:attrName>style.visibility</p:attrName>
                                        </p:attrNameLst>
                                      </p:cBhvr>
                                      <p:to>
                                        <p:strVal val="visible"/>
                                      </p:to>
                                    </p:set>
                                    <p:animEffect transition="in" filter="wipe(left)">
                                      <p:cBhvr>
                                        <p:cTn id="19" dur="500"/>
                                        <p:tgtEl>
                                          <p:spTgt spid="7171">
                                            <p:txEl>
                                              <p:pRg st="2" end="2"/>
                                            </p:txEl>
                                          </p:spTgt>
                                        </p:tgtEl>
                                      </p:cBhvr>
                                    </p:animEffect>
                                  </p:childTnLst>
                                </p:cTn>
                              </p:par>
                            </p:childTnLst>
                          </p:cTn>
                        </p:par>
                        <p:par>
                          <p:cTn id="20" fill="hold">
                            <p:stCondLst>
                              <p:cond delay="5000"/>
                            </p:stCondLst>
                            <p:childTnLst>
                              <p:par>
                                <p:cTn id="21" presetID="22" presetClass="entr" presetSubtype="8" fill="hold" grpId="0" nodeType="afterEffect">
                                  <p:stCondLst>
                                    <p:cond delay="1000"/>
                                  </p:stCondLst>
                                  <p:childTnLst>
                                    <p:set>
                                      <p:cBhvr>
                                        <p:cTn id="22" dur="1" fill="hold">
                                          <p:stCondLst>
                                            <p:cond delay="0"/>
                                          </p:stCondLst>
                                        </p:cTn>
                                        <p:tgtEl>
                                          <p:spTgt spid="7171">
                                            <p:txEl>
                                              <p:pRg st="3" end="3"/>
                                            </p:txEl>
                                          </p:spTgt>
                                        </p:tgtEl>
                                        <p:attrNameLst>
                                          <p:attrName>style.visibility</p:attrName>
                                        </p:attrNameLst>
                                      </p:cBhvr>
                                      <p:to>
                                        <p:strVal val="visible"/>
                                      </p:to>
                                    </p:set>
                                    <p:animEffect transition="in" filter="wipe(left)">
                                      <p:cBhvr>
                                        <p:cTn id="23" dur="500"/>
                                        <p:tgtEl>
                                          <p:spTgt spid="7171">
                                            <p:txEl>
                                              <p:pRg st="3" end="3"/>
                                            </p:txEl>
                                          </p:spTgt>
                                        </p:tgtEl>
                                      </p:cBhvr>
                                    </p:animEffect>
                                  </p:childTnLst>
                                </p:cTn>
                              </p:par>
                            </p:childTnLst>
                          </p:cTn>
                        </p:par>
                        <p:par>
                          <p:cTn id="24" fill="hold">
                            <p:stCondLst>
                              <p:cond delay="6500"/>
                            </p:stCondLst>
                            <p:childTnLst>
                              <p:par>
                                <p:cTn id="25" presetID="22" presetClass="entr" presetSubtype="8" fill="hold" grpId="0" nodeType="afterEffect">
                                  <p:stCondLst>
                                    <p:cond delay="1000"/>
                                  </p:stCondLst>
                                  <p:childTnLst>
                                    <p:set>
                                      <p:cBhvr>
                                        <p:cTn id="26" dur="1" fill="hold">
                                          <p:stCondLst>
                                            <p:cond delay="0"/>
                                          </p:stCondLst>
                                        </p:cTn>
                                        <p:tgtEl>
                                          <p:spTgt spid="7171">
                                            <p:txEl>
                                              <p:pRg st="4" end="4"/>
                                            </p:txEl>
                                          </p:spTgt>
                                        </p:tgtEl>
                                        <p:attrNameLst>
                                          <p:attrName>style.visibility</p:attrName>
                                        </p:attrNameLst>
                                      </p:cBhvr>
                                      <p:to>
                                        <p:strVal val="visible"/>
                                      </p:to>
                                    </p:set>
                                    <p:animEffect transition="in" filter="wipe(left)">
                                      <p:cBhvr>
                                        <p:cTn id="27" dur="500"/>
                                        <p:tgtEl>
                                          <p:spTgt spid="7171">
                                            <p:txEl>
                                              <p:pRg st="4" end="4"/>
                                            </p:txEl>
                                          </p:spTgt>
                                        </p:tgtEl>
                                      </p:cBhvr>
                                    </p:animEffect>
                                  </p:childTnLst>
                                </p:cTn>
                              </p:par>
                            </p:childTnLst>
                          </p:cTn>
                        </p:par>
                        <p:par>
                          <p:cTn id="28" fill="hold">
                            <p:stCondLst>
                              <p:cond delay="8000"/>
                            </p:stCondLst>
                            <p:childTnLst>
                              <p:par>
                                <p:cTn id="29" presetID="22" presetClass="entr" presetSubtype="8" fill="hold" grpId="0" nodeType="afterEffect">
                                  <p:stCondLst>
                                    <p:cond delay="1000"/>
                                  </p:stCondLst>
                                  <p:childTnLst>
                                    <p:set>
                                      <p:cBhvr>
                                        <p:cTn id="30" dur="1" fill="hold">
                                          <p:stCondLst>
                                            <p:cond delay="0"/>
                                          </p:stCondLst>
                                        </p:cTn>
                                        <p:tgtEl>
                                          <p:spTgt spid="7171">
                                            <p:txEl>
                                              <p:pRg st="5" end="5"/>
                                            </p:txEl>
                                          </p:spTgt>
                                        </p:tgtEl>
                                        <p:attrNameLst>
                                          <p:attrName>style.visibility</p:attrName>
                                        </p:attrNameLst>
                                      </p:cBhvr>
                                      <p:to>
                                        <p:strVal val="visible"/>
                                      </p:to>
                                    </p:set>
                                    <p:animEffect transition="in" filter="wipe(left)">
                                      <p:cBhvr>
                                        <p:cTn id="31" dur="500"/>
                                        <p:tgtEl>
                                          <p:spTgt spid="7171">
                                            <p:txEl>
                                              <p:pRg st="5" end="5"/>
                                            </p:txEl>
                                          </p:spTgt>
                                        </p:tgtEl>
                                      </p:cBhvr>
                                    </p:animEffect>
                                  </p:childTnLst>
                                </p:cTn>
                              </p:par>
                            </p:childTnLst>
                          </p:cTn>
                        </p:par>
                        <p:par>
                          <p:cTn id="32" fill="hold">
                            <p:stCondLst>
                              <p:cond delay="9500"/>
                            </p:stCondLst>
                            <p:childTnLst>
                              <p:par>
                                <p:cTn id="33" presetID="22" presetClass="entr" presetSubtype="8" fill="hold" grpId="0" nodeType="afterEffect">
                                  <p:stCondLst>
                                    <p:cond delay="1000"/>
                                  </p:stCondLst>
                                  <p:childTnLst>
                                    <p:set>
                                      <p:cBhvr>
                                        <p:cTn id="34" dur="1" fill="hold">
                                          <p:stCondLst>
                                            <p:cond delay="0"/>
                                          </p:stCondLst>
                                        </p:cTn>
                                        <p:tgtEl>
                                          <p:spTgt spid="7171">
                                            <p:txEl>
                                              <p:pRg st="6" end="6"/>
                                            </p:txEl>
                                          </p:spTgt>
                                        </p:tgtEl>
                                        <p:attrNameLst>
                                          <p:attrName>style.visibility</p:attrName>
                                        </p:attrNameLst>
                                      </p:cBhvr>
                                      <p:to>
                                        <p:strVal val="visible"/>
                                      </p:to>
                                    </p:set>
                                    <p:animEffect transition="in" filter="wipe(left)">
                                      <p:cBhvr>
                                        <p:cTn id="35" dur="500"/>
                                        <p:tgtEl>
                                          <p:spTgt spid="7171">
                                            <p:txEl>
                                              <p:pRg st="6" end="6"/>
                                            </p:txEl>
                                          </p:spTgt>
                                        </p:tgtEl>
                                      </p:cBhvr>
                                    </p:animEffect>
                                  </p:childTnLst>
                                </p:cTn>
                              </p:par>
                            </p:childTnLst>
                          </p:cTn>
                        </p:par>
                        <p:par>
                          <p:cTn id="36" fill="hold">
                            <p:stCondLst>
                              <p:cond delay="11000"/>
                            </p:stCondLst>
                            <p:childTnLst>
                              <p:par>
                                <p:cTn id="37" presetID="22" presetClass="entr" presetSubtype="8" fill="hold" grpId="0" nodeType="afterEffect">
                                  <p:stCondLst>
                                    <p:cond delay="1000"/>
                                  </p:stCondLst>
                                  <p:childTnLst>
                                    <p:set>
                                      <p:cBhvr>
                                        <p:cTn id="38" dur="1" fill="hold">
                                          <p:stCondLst>
                                            <p:cond delay="0"/>
                                          </p:stCondLst>
                                        </p:cTn>
                                        <p:tgtEl>
                                          <p:spTgt spid="7171">
                                            <p:txEl>
                                              <p:pRg st="7" end="7"/>
                                            </p:txEl>
                                          </p:spTgt>
                                        </p:tgtEl>
                                        <p:attrNameLst>
                                          <p:attrName>style.visibility</p:attrName>
                                        </p:attrNameLst>
                                      </p:cBhvr>
                                      <p:to>
                                        <p:strVal val="visible"/>
                                      </p:to>
                                    </p:set>
                                    <p:animEffect transition="in" filter="wipe(left)">
                                      <p:cBhvr>
                                        <p:cTn id="39" dur="500"/>
                                        <p:tgtEl>
                                          <p:spTgt spid="7171">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0" grpId="0" build="p" autoUpdateAnimBg="0"/>
      <p:bldP spid="7171" grpId="0" build="p" autoUpdateAnimBg="0" advAuto="10000"/>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8" name="Rectangle 2"/>
          <p:cNvSpPr>
            <a:spLocks noGrp="1" noChangeArrowheads="1"/>
          </p:cNvSpPr>
          <p:nvPr>
            <p:ph type="ctrTitle"/>
          </p:nvPr>
        </p:nvSpPr>
        <p:spPr>
          <a:xfrm>
            <a:off x="381000" y="152400"/>
            <a:ext cx="8305800" cy="609600"/>
          </a:xfrm>
        </p:spPr>
        <p:txBody>
          <a:bodyPr/>
          <a:lstStyle/>
          <a:p>
            <a:pPr algn="ctr"/>
            <a:r>
              <a:rPr lang="en-US" sz="4000" b="1" dirty="0">
                <a:solidFill>
                  <a:srgbClr val="FF5757"/>
                </a:solidFill>
              </a:rPr>
              <a:t>This Do In Remembrance of Me</a:t>
            </a:r>
          </a:p>
        </p:txBody>
      </p:sp>
      <p:sp>
        <p:nvSpPr>
          <p:cNvPr id="9219" name="Rectangle 3"/>
          <p:cNvSpPr>
            <a:spLocks noGrp="1" noChangeArrowheads="1"/>
          </p:cNvSpPr>
          <p:nvPr>
            <p:ph type="subTitle" idx="1"/>
          </p:nvPr>
        </p:nvSpPr>
        <p:spPr>
          <a:xfrm>
            <a:off x="152400" y="914400"/>
            <a:ext cx="8991600" cy="5638800"/>
          </a:xfrm>
        </p:spPr>
        <p:txBody>
          <a:bodyPr/>
          <a:lstStyle/>
          <a:p>
            <a:pPr marL="685800" indent="-685800" algn="l"/>
            <a:r>
              <a:rPr lang="en-US" sz="3400" b="1" dirty="0">
                <a:solidFill>
                  <a:schemeClr val="tx1"/>
                </a:solidFill>
              </a:rPr>
              <a:t>And when he had given thanks, he brake it, and said, Take, eat: this is my body, which is broken for you: this do in remembrance of me.</a:t>
            </a:r>
          </a:p>
          <a:p>
            <a:pPr marL="685800" indent="-685800" algn="l"/>
            <a:r>
              <a:rPr lang="en-US" sz="3400" b="1" dirty="0">
                <a:solidFill>
                  <a:schemeClr val="tx1"/>
                </a:solidFill>
              </a:rPr>
              <a:t>After the same manner also he took the cup, when he had supped, saying, This cup is the new testament in my blood: this do ye, as oft as ye drink it, in remembrance of me.</a:t>
            </a:r>
          </a:p>
          <a:p>
            <a:pPr marL="685800" indent="-685800" algn="l"/>
            <a:r>
              <a:rPr lang="en-US" sz="3400" b="1" dirty="0">
                <a:solidFill>
                  <a:schemeClr val="tx1"/>
                </a:solidFill>
              </a:rPr>
              <a:t>For as often as ye eat this bread, and drink this cup, ye do show the Lord's death till he come.</a:t>
            </a:r>
            <a:r>
              <a:rPr lang="en-US" sz="3400" dirty="0">
                <a:solidFill>
                  <a:schemeClr val="tx1"/>
                </a:solidFill>
              </a:rPr>
              <a:t>  </a:t>
            </a:r>
            <a:r>
              <a:rPr lang="en-US" sz="2400" dirty="0">
                <a:solidFill>
                  <a:schemeClr val="tx2"/>
                </a:solidFill>
                <a:latin typeface="Arial Rounded MT Bold" pitchFamily="34" charset="0"/>
              </a:rPr>
              <a:t>1Cor.11:24-26</a:t>
            </a:r>
            <a:endParaRPr lang="en-US" sz="3000" dirty="0">
              <a:solidFill>
                <a:schemeClr val="tx2"/>
              </a:solidFill>
            </a:endParaRPr>
          </a:p>
        </p:txBody>
      </p:sp>
    </p:spTree>
  </p:cSld>
  <p:clrMapOvr>
    <a:masterClrMapping/>
  </p:clrMapOvr>
  <p:transition spd="slow">
    <p:check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7" presetClass="entr" presetSubtype="1" fill="hold" grpId="0" nodeType="afterEffect">
                                  <p:stCondLst>
                                    <p:cond delay="6000"/>
                                  </p:stCondLst>
                                  <p:childTnLst>
                                    <p:set>
                                      <p:cBhvr>
                                        <p:cTn id="6" dur="1" fill="hold">
                                          <p:stCondLst>
                                            <p:cond delay="0"/>
                                          </p:stCondLst>
                                        </p:cTn>
                                        <p:tgtEl>
                                          <p:spTgt spid="9218"/>
                                        </p:tgtEl>
                                        <p:attrNameLst>
                                          <p:attrName>style.visibility</p:attrName>
                                        </p:attrNameLst>
                                      </p:cBhvr>
                                      <p:to>
                                        <p:strVal val="visible"/>
                                      </p:to>
                                    </p:set>
                                    <p:anim calcmode="lin" valueType="num">
                                      <p:cBhvr additive="base">
                                        <p:cTn id="7" dur="5000" fill="hold"/>
                                        <p:tgtEl>
                                          <p:spTgt spid="9218"/>
                                        </p:tgtEl>
                                        <p:attrNameLst>
                                          <p:attrName>ppt_x</p:attrName>
                                        </p:attrNameLst>
                                      </p:cBhvr>
                                      <p:tavLst>
                                        <p:tav tm="0">
                                          <p:val>
                                            <p:strVal val="#ppt_x"/>
                                          </p:val>
                                        </p:tav>
                                        <p:tav tm="100000">
                                          <p:val>
                                            <p:strVal val="#ppt_x"/>
                                          </p:val>
                                        </p:tav>
                                      </p:tavLst>
                                    </p:anim>
                                    <p:anim calcmode="lin" valueType="num">
                                      <p:cBhvr additive="base">
                                        <p:cTn id="8" dur="5000" fill="hold"/>
                                        <p:tgtEl>
                                          <p:spTgt spid="9218"/>
                                        </p:tgtEl>
                                        <p:attrNameLst>
                                          <p:attrName>ppt_y</p:attrName>
                                        </p:attrNameLst>
                                      </p:cBhvr>
                                      <p:tavLst>
                                        <p:tav tm="0">
                                          <p:val>
                                            <p:strVal val="0-#ppt_h/2"/>
                                          </p:val>
                                        </p:tav>
                                        <p:tav tm="100000">
                                          <p:val>
                                            <p:strVal val="#ppt_y"/>
                                          </p:val>
                                        </p:tav>
                                      </p:tavLst>
                                    </p:anim>
                                  </p:childTnLst>
                                </p:cTn>
                              </p:par>
                            </p:childTnLst>
                          </p:cTn>
                        </p:par>
                        <p:par>
                          <p:cTn id="9" fill="hold">
                            <p:stCondLst>
                              <p:cond delay="11000"/>
                            </p:stCondLst>
                            <p:childTnLst>
                              <p:par>
                                <p:cTn id="10" presetID="7" presetClass="entr" presetSubtype="4" fill="hold" grpId="0" nodeType="afterEffect">
                                  <p:stCondLst>
                                    <p:cond delay="5000"/>
                                  </p:stCondLst>
                                  <p:childTnLst>
                                    <p:set>
                                      <p:cBhvr>
                                        <p:cTn id="11" dur="1" fill="hold">
                                          <p:stCondLst>
                                            <p:cond delay="0"/>
                                          </p:stCondLst>
                                        </p:cTn>
                                        <p:tgtEl>
                                          <p:spTgt spid="9219">
                                            <p:txEl>
                                              <p:pRg st="0" end="0"/>
                                            </p:txEl>
                                          </p:spTgt>
                                        </p:tgtEl>
                                        <p:attrNameLst>
                                          <p:attrName>style.visibility</p:attrName>
                                        </p:attrNameLst>
                                      </p:cBhvr>
                                      <p:to>
                                        <p:strVal val="visible"/>
                                      </p:to>
                                    </p:set>
                                    <p:anim calcmode="lin" valueType="num">
                                      <p:cBhvr additive="base">
                                        <p:cTn id="12" dur="5000" fill="hold"/>
                                        <p:tgtEl>
                                          <p:spTgt spid="9219">
                                            <p:txEl>
                                              <p:pRg st="0" end="0"/>
                                            </p:txEl>
                                          </p:spTgt>
                                        </p:tgtEl>
                                        <p:attrNameLst>
                                          <p:attrName>ppt_x</p:attrName>
                                        </p:attrNameLst>
                                      </p:cBhvr>
                                      <p:tavLst>
                                        <p:tav tm="0">
                                          <p:val>
                                            <p:strVal val="#ppt_x"/>
                                          </p:val>
                                        </p:tav>
                                        <p:tav tm="100000">
                                          <p:val>
                                            <p:strVal val="#ppt_x"/>
                                          </p:val>
                                        </p:tav>
                                      </p:tavLst>
                                    </p:anim>
                                    <p:anim calcmode="lin" valueType="num">
                                      <p:cBhvr additive="base">
                                        <p:cTn id="13" dur="5000" fill="hold"/>
                                        <p:tgtEl>
                                          <p:spTgt spid="9219">
                                            <p:txEl>
                                              <p:pRg st="0" end="0"/>
                                            </p:txEl>
                                          </p:spTgt>
                                        </p:tgtEl>
                                        <p:attrNameLst>
                                          <p:attrName>ppt_y</p:attrName>
                                        </p:attrNameLst>
                                      </p:cBhvr>
                                      <p:tavLst>
                                        <p:tav tm="0">
                                          <p:val>
                                            <p:strVal val="1+#ppt_h/2"/>
                                          </p:val>
                                        </p:tav>
                                        <p:tav tm="100000">
                                          <p:val>
                                            <p:strVal val="#ppt_y"/>
                                          </p:val>
                                        </p:tav>
                                      </p:tavLst>
                                    </p:anim>
                                  </p:childTnLst>
                                </p:cTn>
                              </p:par>
                            </p:childTnLst>
                          </p:cTn>
                        </p:par>
                        <p:par>
                          <p:cTn id="14" fill="hold">
                            <p:stCondLst>
                              <p:cond delay="21000"/>
                            </p:stCondLst>
                            <p:childTnLst>
                              <p:par>
                                <p:cTn id="15" presetID="7" presetClass="entr" presetSubtype="4" fill="hold" grpId="0" nodeType="afterEffect">
                                  <p:stCondLst>
                                    <p:cond delay="5000"/>
                                  </p:stCondLst>
                                  <p:childTnLst>
                                    <p:set>
                                      <p:cBhvr>
                                        <p:cTn id="16" dur="1" fill="hold">
                                          <p:stCondLst>
                                            <p:cond delay="0"/>
                                          </p:stCondLst>
                                        </p:cTn>
                                        <p:tgtEl>
                                          <p:spTgt spid="9219">
                                            <p:txEl>
                                              <p:pRg st="1" end="1"/>
                                            </p:txEl>
                                          </p:spTgt>
                                        </p:tgtEl>
                                        <p:attrNameLst>
                                          <p:attrName>style.visibility</p:attrName>
                                        </p:attrNameLst>
                                      </p:cBhvr>
                                      <p:to>
                                        <p:strVal val="visible"/>
                                      </p:to>
                                    </p:set>
                                    <p:anim calcmode="lin" valueType="num">
                                      <p:cBhvr additive="base">
                                        <p:cTn id="17" dur="5000" fill="hold"/>
                                        <p:tgtEl>
                                          <p:spTgt spid="9219">
                                            <p:txEl>
                                              <p:pRg st="1" end="1"/>
                                            </p:txEl>
                                          </p:spTgt>
                                        </p:tgtEl>
                                        <p:attrNameLst>
                                          <p:attrName>ppt_x</p:attrName>
                                        </p:attrNameLst>
                                      </p:cBhvr>
                                      <p:tavLst>
                                        <p:tav tm="0">
                                          <p:val>
                                            <p:strVal val="#ppt_x"/>
                                          </p:val>
                                        </p:tav>
                                        <p:tav tm="100000">
                                          <p:val>
                                            <p:strVal val="#ppt_x"/>
                                          </p:val>
                                        </p:tav>
                                      </p:tavLst>
                                    </p:anim>
                                    <p:anim calcmode="lin" valueType="num">
                                      <p:cBhvr additive="base">
                                        <p:cTn id="18" dur="5000" fill="hold"/>
                                        <p:tgtEl>
                                          <p:spTgt spid="9219">
                                            <p:txEl>
                                              <p:pRg st="1" end="1"/>
                                            </p:txEl>
                                          </p:spTgt>
                                        </p:tgtEl>
                                        <p:attrNameLst>
                                          <p:attrName>ppt_y</p:attrName>
                                        </p:attrNameLst>
                                      </p:cBhvr>
                                      <p:tavLst>
                                        <p:tav tm="0">
                                          <p:val>
                                            <p:strVal val="1+#ppt_h/2"/>
                                          </p:val>
                                        </p:tav>
                                        <p:tav tm="100000">
                                          <p:val>
                                            <p:strVal val="#ppt_y"/>
                                          </p:val>
                                        </p:tav>
                                      </p:tavLst>
                                    </p:anim>
                                  </p:childTnLst>
                                </p:cTn>
                              </p:par>
                            </p:childTnLst>
                          </p:cTn>
                        </p:par>
                        <p:par>
                          <p:cTn id="19" fill="hold">
                            <p:stCondLst>
                              <p:cond delay="31000"/>
                            </p:stCondLst>
                            <p:childTnLst>
                              <p:par>
                                <p:cTn id="20" presetID="7" presetClass="entr" presetSubtype="4" fill="hold" grpId="0" nodeType="afterEffect">
                                  <p:stCondLst>
                                    <p:cond delay="5000"/>
                                  </p:stCondLst>
                                  <p:childTnLst>
                                    <p:set>
                                      <p:cBhvr>
                                        <p:cTn id="21" dur="1" fill="hold">
                                          <p:stCondLst>
                                            <p:cond delay="0"/>
                                          </p:stCondLst>
                                        </p:cTn>
                                        <p:tgtEl>
                                          <p:spTgt spid="9219">
                                            <p:txEl>
                                              <p:pRg st="2" end="2"/>
                                            </p:txEl>
                                          </p:spTgt>
                                        </p:tgtEl>
                                        <p:attrNameLst>
                                          <p:attrName>style.visibility</p:attrName>
                                        </p:attrNameLst>
                                      </p:cBhvr>
                                      <p:to>
                                        <p:strVal val="visible"/>
                                      </p:to>
                                    </p:set>
                                    <p:anim calcmode="lin" valueType="num">
                                      <p:cBhvr additive="base">
                                        <p:cTn id="22" dur="5000" fill="hold"/>
                                        <p:tgtEl>
                                          <p:spTgt spid="9219">
                                            <p:txEl>
                                              <p:pRg st="2" end="2"/>
                                            </p:txEl>
                                          </p:spTgt>
                                        </p:tgtEl>
                                        <p:attrNameLst>
                                          <p:attrName>ppt_x</p:attrName>
                                        </p:attrNameLst>
                                      </p:cBhvr>
                                      <p:tavLst>
                                        <p:tav tm="0">
                                          <p:val>
                                            <p:strVal val="#ppt_x"/>
                                          </p:val>
                                        </p:tav>
                                        <p:tav tm="100000">
                                          <p:val>
                                            <p:strVal val="#ppt_x"/>
                                          </p:val>
                                        </p:tav>
                                      </p:tavLst>
                                    </p:anim>
                                    <p:anim calcmode="lin" valueType="num">
                                      <p:cBhvr additive="base">
                                        <p:cTn id="23" dur="5000" fill="hold"/>
                                        <p:tgtEl>
                                          <p:spTgt spid="9219">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8" grpId="0" autoUpdateAnimBg="0"/>
      <p:bldP spid="9219" grpId="0" build="p" autoUpdateAnimBg="0" advAuto="5000"/>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2"/>
          <p:cNvSpPr>
            <a:spLocks noGrp="1" noChangeArrowheads="1"/>
          </p:cNvSpPr>
          <p:nvPr>
            <p:ph type="subTitle" idx="1"/>
          </p:nvPr>
        </p:nvSpPr>
        <p:spPr>
          <a:xfrm>
            <a:off x="381000" y="1295400"/>
            <a:ext cx="8458200" cy="4495800"/>
          </a:xfrm>
        </p:spPr>
        <p:txBody>
          <a:bodyPr>
            <a:noAutofit/>
          </a:bodyPr>
          <a:lstStyle/>
          <a:p>
            <a:pPr algn="l"/>
            <a:r>
              <a:rPr lang="en-US" sz="4000" b="1" dirty="0">
                <a:solidFill>
                  <a:schemeClr val="tx1"/>
                </a:solidFill>
              </a:rPr>
              <a:t>“But this I say, He which </a:t>
            </a:r>
            <a:r>
              <a:rPr lang="en-US" sz="4000" b="1" dirty="0" err="1">
                <a:solidFill>
                  <a:schemeClr val="tx1"/>
                </a:solidFill>
              </a:rPr>
              <a:t>soweth</a:t>
            </a:r>
            <a:r>
              <a:rPr lang="en-US" sz="4000" b="1" dirty="0">
                <a:solidFill>
                  <a:schemeClr val="tx1"/>
                </a:solidFill>
              </a:rPr>
              <a:t> sparingly shall reap also sparingly; and he which </a:t>
            </a:r>
            <a:r>
              <a:rPr lang="en-US" sz="4000" b="1" dirty="0" err="1">
                <a:solidFill>
                  <a:schemeClr val="tx1"/>
                </a:solidFill>
              </a:rPr>
              <a:t>soweth</a:t>
            </a:r>
            <a:r>
              <a:rPr lang="en-US" sz="4000" b="1" dirty="0">
                <a:solidFill>
                  <a:schemeClr val="tx1"/>
                </a:solidFill>
              </a:rPr>
              <a:t> bountifully shall reap also bountifully.</a:t>
            </a:r>
          </a:p>
          <a:p>
            <a:pPr algn="l"/>
            <a:r>
              <a:rPr lang="en-US" sz="4000" b="1" dirty="0">
                <a:solidFill>
                  <a:schemeClr val="tx1"/>
                </a:solidFill>
              </a:rPr>
              <a:t>Every man according as he </a:t>
            </a:r>
            <a:r>
              <a:rPr lang="en-US" sz="4000" b="1" dirty="0" err="1">
                <a:solidFill>
                  <a:schemeClr val="tx1"/>
                </a:solidFill>
              </a:rPr>
              <a:t>purposeth</a:t>
            </a:r>
            <a:r>
              <a:rPr lang="en-US" sz="4000" b="1" dirty="0">
                <a:solidFill>
                  <a:schemeClr val="tx1"/>
                </a:solidFill>
              </a:rPr>
              <a:t> in his heart, so let him give; not grudgingly, or of necessity: for God </a:t>
            </a:r>
            <a:r>
              <a:rPr lang="en-US" sz="4000" b="1" dirty="0" err="1">
                <a:solidFill>
                  <a:schemeClr val="tx1"/>
                </a:solidFill>
              </a:rPr>
              <a:t>loveth</a:t>
            </a:r>
            <a:r>
              <a:rPr lang="en-US" sz="4000" b="1" dirty="0">
                <a:solidFill>
                  <a:schemeClr val="tx1"/>
                </a:solidFill>
              </a:rPr>
              <a:t> a cheerful giver.”      </a:t>
            </a:r>
            <a:r>
              <a:rPr lang="en-US" sz="3600" b="1" dirty="0">
                <a:solidFill>
                  <a:schemeClr val="tx2"/>
                </a:solidFill>
              </a:rPr>
              <a:t>2 Cor.9:6-7</a:t>
            </a:r>
          </a:p>
        </p:txBody>
      </p:sp>
      <p:sp>
        <p:nvSpPr>
          <p:cNvPr id="10243" name="Rectangle 3"/>
          <p:cNvSpPr>
            <a:spLocks noGrp="1" noChangeArrowheads="1"/>
          </p:cNvSpPr>
          <p:nvPr>
            <p:ph type="ctrTitle"/>
          </p:nvPr>
        </p:nvSpPr>
        <p:spPr>
          <a:xfrm>
            <a:off x="685800" y="304800"/>
            <a:ext cx="7467600" cy="914400"/>
          </a:xfrm>
        </p:spPr>
        <p:txBody>
          <a:bodyPr>
            <a:normAutofit fontScale="90000"/>
          </a:bodyPr>
          <a:lstStyle/>
          <a:p>
            <a:pPr algn="ctr"/>
            <a:r>
              <a:rPr lang="en-US" sz="6600" b="1" dirty="0">
                <a:solidFill>
                  <a:schemeClr val="accent4">
                    <a:lumMod val="40000"/>
                    <a:lumOff val="60000"/>
                  </a:schemeClr>
                </a:solidFill>
                <a:latin typeface="BlacklightD" pitchFamily="66" charset="0"/>
              </a:rPr>
              <a:t>The Collection</a:t>
            </a:r>
          </a:p>
        </p:txBody>
      </p:sp>
    </p:spTree>
  </p:cSld>
  <p:clrMapOvr>
    <a:masterClrMapping/>
  </p:clrMapOvr>
  <p:transition spd="slow">
    <p:check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1000"/>
                                  </p:stCondLst>
                                  <p:childTnLst>
                                    <p:set>
                                      <p:cBhvr>
                                        <p:cTn id="6" dur="1" fill="hold">
                                          <p:stCondLst>
                                            <p:cond delay="0"/>
                                          </p:stCondLst>
                                        </p:cTn>
                                        <p:tgtEl>
                                          <p:spTgt spid="10243">
                                            <p:txEl>
                                              <p:pRg st="0" end="0"/>
                                            </p:txEl>
                                          </p:spTgt>
                                        </p:tgtEl>
                                        <p:attrNameLst>
                                          <p:attrName>style.visibility</p:attrName>
                                        </p:attrNameLst>
                                      </p:cBhvr>
                                      <p:to>
                                        <p:strVal val="visible"/>
                                      </p:to>
                                    </p:set>
                                    <p:animEffect transition="in" filter="dissolve">
                                      <p:cBhvr>
                                        <p:cTn id="7" dur="500"/>
                                        <p:tgtEl>
                                          <p:spTgt spid="10243">
                                            <p:txEl>
                                              <p:pRg st="0" end="0"/>
                                            </p:txEl>
                                          </p:spTgt>
                                        </p:tgtEl>
                                      </p:cBhvr>
                                    </p:animEffect>
                                  </p:childTnLst>
                                </p:cTn>
                              </p:par>
                            </p:childTnLst>
                          </p:cTn>
                        </p:par>
                        <p:par>
                          <p:cTn id="8" fill="hold">
                            <p:stCondLst>
                              <p:cond delay="1500"/>
                            </p:stCondLst>
                            <p:childTnLst>
                              <p:par>
                                <p:cTn id="9" presetID="22" presetClass="entr" presetSubtype="1" fill="hold" grpId="0" nodeType="afterEffect">
                                  <p:stCondLst>
                                    <p:cond delay="2000"/>
                                  </p:stCondLst>
                                  <p:childTnLst>
                                    <p:set>
                                      <p:cBhvr>
                                        <p:cTn id="10" dur="1" fill="hold">
                                          <p:stCondLst>
                                            <p:cond delay="0"/>
                                          </p:stCondLst>
                                        </p:cTn>
                                        <p:tgtEl>
                                          <p:spTgt spid="10242">
                                            <p:txEl>
                                              <p:pRg st="0" end="0"/>
                                            </p:txEl>
                                          </p:spTgt>
                                        </p:tgtEl>
                                        <p:attrNameLst>
                                          <p:attrName>style.visibility</p:attrName>
                                        </p:attrNameLst>
                                      </p:cBhvr>
                                      <p:to>
                                        <p:strVal val="visible"/>
                                      </p:to>
                                    </p:set>
                                    <p:animEffect transition="in" filter="wipe(up)">
                                      <p:cBhvr>
                                        <p:cTn id="11" dur="500"/>
                                        <p:tgtEl>
                                          <p:spTgt spid="10242">
                                            <p:txEl>
                                              <p:pRg st="0" end="0"/>
                                            </p:txEl>
                                          </p:spTgt>
                                        </p:tgtEl>
                                      </p:cBhvr>
                                    </p:animEffect>
                                  </p:childTnLst>
                                </p:cTn>
                              </p:par>
                            </p:childTnLst>
                          </p:cTn>
                        </p:par>
                        <p:par>
                          <p:cTn id="12" fill="hold">
                            <p:stCondLst>
                              <p:cond delay="4000"/>
                            </p:stCondLst>
                            <p:childTnLst>
                              <p:par>
                                <p:cTn id="13" presetID="22" presetClass="entr" presetSubtype="1" fill="hold" grpId="0" nodeType="afterEffect">
                                  <p:stCondLst>
                                    <p:cond delay="2000"/>
                                  </p:stCondLst>
                                  <p:childTnLst>
                                    <p:set>
                                      <p:cBhvr>
                                        <p:cTn id="14" dur="1" fill="hold">
                                          <p:stCondLst>
                                            <p:cond delay="0"/>
                                          </p:stCondLst>
                                        </p:cTn>
                                        <p:tgtEl>
                                          <p:spTgt spid="10242">
                                            <p:txEl>
                                              <p:pRg st="1" end="1"/>
                                            </p:txEl>
                                          </p:spTgt>
                                        </p:tgtEl>
                                        <p:attrNameLst>
                                          <p:attrName>style.visibility</p:attrName>
                                        </p:attrNameLst>
                                      </p:cBhvr>
                                      <p:to>
                                        <p:strVal val="visible"/>
                                      </p:to>
                                    </p:set>
                                    <p:animEffect transition="in" filter="wipe(up)">
                                      <p:cBhvr>
                                        <p:cTn id="15" dur="500"/>
                                        <p:tgtEl>
                                          <p:spTgt spid="1024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2" grpId="0" build="p" autoUpdateAnimBg="0" advAuto="2000"/>
      <p:bldP spid="10243" grpId="0" build="p" autoUpdateAnimBg="0" advAuto="100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SCN0573.JPG"/>
          <p:cNvPicPr>
            <a:picLocks noChangeAspect="1"/>
          </p:cNvPicPr>
          <p:nvPr/>
        </p:nvPicPr>
        <p:blipFill>
          <a:blip r:embed="rId2" cstate="print"/>
          <a:stretch>
            <a:fillRect/>
          </a:stretch>
        </p:blipFill>
        <p:spPr>
          <a:xfrm>
            <a:off x="-1" y="0"/>
            <a:ext cx="9244117" cy="6858000"/>
          </a:xfrm>
          <a:prstGeom prst="rect">
            <a:avLst/>
          </a:prstGeom>
        </p:spPr>
      </p:pic>
      <p:sp>
        <p:nvSpPr>
          <p:cNvPr id="3" name="Rectangle 2"/>
          <p:cNvSpPr txBox="1">
            <a:spLocks noChangeArrowheads="1"/>
          </p:cNvSpPr>
          <p:nvPr/>
        </p:nvSpPr>
        <p:spPr>
          <a:xfrm>
            <a:off x="152400" y="457200"/>
            <a:ext cx="2895600" cy="9906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800" b="0" i="0" u="none" strike="noStrike" kern="1200" cap="none" spc="0" normalizeH="0" baseline="0" noProof="0" dirty="0" smtClean="0">
                <a:ln>
                  <a:noFill/>
                </a:ln>
                <a:solidFill>
                  <a:schemeClr val="bg1"/>
                </a:solidFill>
                <a:effectLst/>
                <a:uLnTx/>
                <a:uFillTx/>
                <a:latin typeface="Davida Bd BT" pitchFamily="82" charset="0"/>
                <a:ea typeface="+mj-ea"/>
                <a:cs typeface="+mj-cs"/>
              </a:rPr>
              <a:t>Thanks For Coming Out</a:t>
            </a:r>
            <a:endParaRPr kumimoji="0" lang="en-US" sz="2800" b="0" i="0" u="none" strike="noStrike" kern="1200" cap="none" spc="0" normalizeH="0" baseline="0" noProof="0" dirty="0">
              <a:ln>
                <a:noFill/>
              </a:ln>
              <a:solidFill>
                <a:schemeClr val="bg1"/>
              </a:solidFill>
              <a:effectLst/>
              <a:uLnTx/>
              <a:uFillTx/>
              <a:latin typeface="Davida Bd BT" pitchFamily="82" charset="0"/>
              <a:ea typeface="+mj-ea"/>
              <a:cs typeface="+mj-cs"/>
            </a:endParaRPr>
          </a:p>
        </p:txBody>
      </p:sp>
    </p:spTree>
  </p:cSld>
  <p:clrMapOvr>
    <a:masterClrMapping/>
  </p:clrMapOvr>
  <p:transition spd="slow">
    <p:check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500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3000"/>
                                        <p:tgtEl>
                                          <p:spTgt spid="3">
                                            <p:txEl>
                                              <p:pRg st="0" end="0"/>
                                            </p:txEl>
                                          </p:spTgt>
                                        </p:tgtEl>
                                      </p:cBhvr>
                                    </p:animEffect>
                                    <p:anim calcmode="lin" valueType="num">
                                      <p:cBhvr>
                                        <p:cTn id="8" dur="3000" fill="hold"/>
                                        <p:tgtEl>
                                          <p:spTgt spid="3">
                                            <p:txEl>
                                              <p:pRg st="0" end="0"/>
                                            </p:txEl>
                                          </p:spTgt>
                                        </p:tgtEl>
                                        <p:attrNameLst>
                                          <p:attrName>ppt_w</p:attrName>
                                        </p:attrNameLst>
                                      </p:cBhvr>
                                      <p:tavLst>
                                        <p:tav tm="0" fmla="#ppt_w*sin(2.5*pi*$)">
                                          <p:val>
                                            <p:fltVal val="0"/>
                                          </p:val>
                                        </p:tav>
                                        <p:tav tm="100000">
                                          <p:val>
                                            <p:fltVal val="1"/>
                                          </p:val>
                                        </p:tav>
                                      </p:tavLst>
                                    </p:anim>
                                    <p:anim calcmode="lin" valueType="num">
                                      <p:cBhvr>
                                        <p:cTn id="9" dur="30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advAuto="2000"/>
    </p:bldLst>
  </p:timing>
</p:sld>
</file>

<file path=ppt/theme/theme1.xml><?xml version="1.0" encoding="utf-8"?>
<a:theme xmlns:a="http://schemas.openxmlformats.org/drawingml/2006/main" name="1_Grid - TEAL template Segoe">
  <a:themeElements>
    <a:clrScheme name="Teal Template-Template">
      <a:dk1>
        <a:srgbClr val="000000"/>
      </a:dk1>
      <a:lt1>
        <a:srgbClr val="FFFFFF"/>
      </a:lt1>
      <a:dk2>
        <a:srgbClr val="056981"/>
      </a:dk2>
      <a:lt2>
        <a:srgbClr val="BEECE7"/>
      </a:lt2>
      <a:accent1>
        <a:srgbClr val="FFC000"/>
      </a:accent1>
      <a:accent2>
        <a:srgbClr val="6B8EC7"/>
      </a:accent2>
      <a:accent3>
        <a:srgbClr val="DF8045"/>
      </a:accent3>
      <a:accent4>
        <a:srgbClr val="35C595"/>
      </a:accent4>
      <a:accent5>
        <a:srgbClr val="FF9929"/>
      </a:accent5>
      <a:accent6>
        <a:srgbClr val="7D3DA1"/>
      </a:accent6>
      <a:hlink>
        <a:srgbClr val="F0ED7B"/>
      </a:hlink>
      <a:folHlink>
        <a:srgbClr val="F3EB4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rgbClr val="FFFFFF"/>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2.xml><?xml version="1.0" encoding="utf-8"?>
<a:theme xmlns:a="http://schemas.openxmlformats.org/drawingml/2006/main" name="White with Courier font for code slides">
  <a:themeElements>
    <a:clrScheme name="Blue Template-Template">
      <a:dk1>
        <a:srgbClr val="000000"/>
      </a:dk1>
      <a:lt1>
        <a:srgbClr val="FFFFFF"/>
      </a:lt1>
      <a:dk2>
        <a:srgbClr val="050595"/>
      </a:dk2>
      <a:lt2>
        <a:srgbClr val="FFFFFF"/>
      </a:lt2>
      <a:accent1>
        <a:srgbClr val="FFC000"/>
      </a:accent1>
      <a:accent2>
        <a:srgbClr val="3497AE"/>
      </a:accent2>
      <a:accent3>
        <a:srgbClr val="DF8045"/>
      </a:accent3>
      <a:accent4>
        <a:srgbClr val="7DCC2E"/>
      </a:accent4>
      <a:accent5>
        <a:srgbClr val="FF9929"/>
      </a:accent5>
      <a:accent6>
        <a:srgbClr val="7D3DA1"/>
      </a:accent6>
      <a:hlink>
        <a:srgbClr val="F3EB4F"/>
      </a:hlink>
      <a:folHlink>
        <a:srgbClr val="7DDD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109728" tIns="54864" rIns="109728" bIns="54864" numCol="1" rtlCol="0" anchor="ctr" anchorCtr="0" compatLnSpc="1">
        <a:prstTxWarp prst="textNoShape">
          <a:avLst/>
        </a:prstTxWarp>
      </a:bodyPr>
      <a:lstStyle>
        <a:defPPr marL="0" marR="0" indent="0" algn="ctr" defTabSz="1096963" rtl="0" eaLnBrk="1" fontAlgn="base" latinLnBrk="0" hangingPunct="1">
          <a:lnSpc>
            <a:spcPct val="100000"/>
          </a:lnSpc>
          <a:spcBef>
            <a:spcPct val="0"/>
          </a:spcBef>
          <a:spcAft>
            <a:spcPct val="0"/>
          </a:spcAft>
          <a:buClrTx/>
          <a:buSzTx/>
          <a:buFontTx/>
          <a:buNone/>
          <a:tabLst/>
          <a:defRPr kumimoji="0"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C892630F-4A64-4AF7-B32E-6762B0A39F2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1_Grid - TEAL template Segoe</Template>
  <TotalTime>436</TotalTime>
  <Words>559</Words>
  <Application>Microsoft Office PowerPoint</Application>
  <PresentationFormat>On-screen Show (4:3)</PresentationFormat>
  <Paragraphs>50</Paragraphs>
  <Slides>9</Slides>
  <Notes>3</Notes>
  <HiddenSlides>0</HiddenSlides>
  <MMClips>0</MMClips>
  <ScaleCrop>false</ScaleCrop>
  <HeadingPairs>
    <vt:vector size="4" baseType="variant">
      <vt:variant>
        <vt:lpstr>Theme</vt:lpstr>
      </vt:variant>
      <vt:variant>
        <vt:i4>2</vt:i4>
      </vt:variant>
      <vt:variant>
        <vt:lpstr>Slide Titles</vt:lpstr>
      </vt:variant>
      <vt:variant>
        <vt:i4>9</vt:i4>
      </vt:variant>
    </vt:vector>
  </HeadingPairs>
  <TitlesOfParts>
    <vt:vector size="11" baseType="lpstr">
      <vt:lpstr>1_Grid - TEAL template Segoe</vt:lpstr>
      <vt:lpstr>White with Courier font for code slides</vt:lpstr>
      <vt:lpstr>Slide 1</vt:lpstr>
      <vt:lpstr>Let Us Worship In Song</vt:lpstr>
      <vt:lpstr>“Hatred is a Cancerous Emotion”</vt:lpstr>
      <vt:lpstr>Hatred is of the Flesh  (not of the Spirit)</vt:lpstr>
      <vt:lpstr>Hatred – A Cancer of the Soul</vt:lpstr>
      <vt:lpstr>God’s Plan of Salvation</vt:lpstr>
      <vt:lpstr>This Do In Remembrance of Me</vt:lpstr>
      <vt:lpstr>The Collection</vt:lpstr>
      <vt:lpstr>Slide 9</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Hatred - A Cancerous Emotion</dc:title>
  <dc:creator>Owner</dc:creator>
  <cp:keywords/>
  <cp:lastModifiedBy>Owner</cp:lastModifiedBy>
  <cp:revision>31</cp:revision>
  <dcterms:created xsi:type="dcterms:W3CDTF">2013-11-30T19:42:52Z</dcterms:created>
  <dcterms:modified xsi:type="dcterms:W3CDTF">2013-12-01T02:58:58Z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TC102867459990</vt:lpwstr>
  </property>
</Properties>
</file>