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1"/>
  </p:notesMasterIdLst>
  <p:sldIdLst>
    <p:sldId id="257" r:id="rId4"/>
    <p:sldId id="262" r:id="rId5"/>
    <p:sldId id="263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D0E"/>
    <a:srgbClr val="4F2F18"/>
    <a:srgbClr val="472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47" autoAdjust="0"/>
    <p:restoredTop sz="90929"/>
  </p:normalViewPr>
  <p:slideViewPr>
    <p:cSldViewPr>
      <p:cViewPr varScale="1">
        <p:scale>
          <a:sx n="77" d="100"/>
          <a:sy n="77" d="100"/>
        </p:scale>
        <p:origin x="-109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E3384C-B2A7-4A43-A5DB-B948E15EAA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5CB35-E64B-4460-82BE-5B7D5FE651A9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298-1A99-4324-A05E-4CBB913438A1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1D8B0-2880-4865-A645-6F888698D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D2E10-79BF-4800-8EB0-42D731047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CF62-7BFD-4FE8-BF2B-39120F27F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EF8C2-A28F-47F4-8836-5FF90AC22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8B67-97F2-46F5-BCF1-07CB9C142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DBFA-1139-4FF3-B709-76F8627AC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E7E3-E380-40AF-9DF4-F44E404E6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1D14-2C39-41BF-82C6-E6BF7BCD5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E3160-A4CA-43F5-B262-C92CA9897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F652A-A6F4-43EF-82C5-20AC40C3F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4DA7-6726-4146-A67C-A944A80EA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A19B52-154D-4391-8567-DA275F0CD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Fresh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4825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4495800" cy="12954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smtClean="0"/>
              <a:t>“E</a:t>
            </a: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ternal Life”</a:t>
            </a:r>
            <a:endParaRPr lang="en-US" sz="5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2667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Matt.26:46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004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“And 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these will go away into eternal punishment, but the righteous into eternal life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.”</a:t>
            </a:r>
            <a:endParaRPr 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457200"/>
            <a:ext cx="6172200" cy="914400"/>
          </a:xfrm>
        </p:spPr>
        <p:txBody>
          <a:bodyPr/>
          <a:lstStyle/>
          <a:p>
            <a:r>
              <a:rPr lang="en-US" sz="4800" dirty="0" smtClean="0"/>
              <a:t>“E</a:t>
            </a:r>
            <a:r>
              <a:rPr 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ternal Life”</a:t>
            </a:r>
            <a:endParaRPr lang="en-US" sz="4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r>
              <a:rPr lang="en-US" sz="3600" dirty="0" smtClean="0"/>
              <a:t>The Reality of Heaven</a:t>
            </a:r>
          </a:p>
          <a:p>
            <a:r>
              <a:rPr lang="en-US" sz="3600" dirty="0" smtClean="0"/>
              <a:t>Jesus Affirmed It,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Mat.25:46,  Jn.3:16</a:t>
            </a:r>
          </a:p>
          <a:p>
            <a:r>
              <a:rPr lang="en-US" sz="3600" dirty="0" smtClean="0"/>
              <a:t>Paul Affirmed It, 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Cor.5:1-2</a:t>
            </a:r>
          </a:p>
          <a:p>
            <a:r>
              <a:rPr lang="en-US" sz="3600" dirty="0" smtClean="0"/>
              <a:t>Peter Affirmed It,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Pet.1:3-5</a:t>
            </a:r>
          </a:p>
          <a:p>
            <a:r>
              <a:rPr lang="en-US" sz="3600" dirty="0" smtClean="0"/>
              <a:t>John Affirmed It,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Jn.5:11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Some of the Descriptive Language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r>
              <a:rPr lang="en-US" sz="2800" dirty="0" smtClean="0"/>
              <a:t>Not Marry in Heaven,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Mat.22:30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A Body Fitted For Heaven,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 Cor.15:42-44, 2Cor.5:1-4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An Inheritance,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1Pet.1:3-5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A Rest,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Heb.4:9-11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Joy and Comfort,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Mat.25:21,23;  Jn.14:1-3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Reserved Place,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 Pet.1:3-5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A Reward,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Mat.5:12, 2 Tim.4:6-8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It is Our Home,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Jn.14:1-3, 1 Pet.2:11</a:t>
            </a:r>
          </a:p>
          <a:p>
            <a:r>
              <a:rPr lang="en-US" sz="2800" dirty="0" smtClean="0"/>
              <a:t>Righteousness Dwells there,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 Pet.3:13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The Population There…</a:t>
            </a:r>
            <a:endParaRPr lang="en-US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Effects This Hope Has on Us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343400"/>
          </a:xfrm>
        </p:spPr>
        <p:txBody>
          <a:bodyPr/>
          <a:lstStyle/>
          <a:p>
            <a:r>
              <a:rPr lang="en-US" dirty="0" smtClean="0"/>
              <a:t>Keep Things in Perspective,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Mat.6:19-21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Saves Us,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Rom.8:24-25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It Purifies Us,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1Jn.3:1-3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Holds Us Steadfast Like an Anchor,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Heb.6:19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Help Balance Out Pain and Suffering,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Rom.8:18, 2 Cor.4:17-18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Wonders of Heaven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343400"/>
          </a:xfrm>
        </p:spPr>
        <p:txBody>
          <a:bodyPr/>
          <a:lstStyle/>
          <a:p>
            <a:r>
              <a:rPr lang="en-US" dirty="0" smtClean="0"/>
              <a:t>The Fact That It Exists</a:t>
            </a:r>
          </a:p>
          <a:p>
            <a:r>
              <a:rPr lang="en-US" dirty="0" smtClean="0"/>
              <a:t>God, Jesus, Holy Spirit, Angels are There</a:t>
            </a:r>
          </a:p>
          <a:p>
            <a:r>
              <a:rPr lang="en-US" dirty="0" smtClean="0"/>
              <a:t>It is Eternal, Never Ending</a:t>
            </a:r>
          </a:p>
          <a:p>
            <a:r>
              <a:rPr lang="en-US" dirty="0" smtClean="0"/>
              <a:t>Satan and the Wicked Will NOT be There</a:t>
            </a:r>
          </a:p>
          <a:p>
            <a:r>
              <a:rPr lang="en-US" dirty="0" smtClean="0"/>
              <a:t>We Can Go There  -  Grace</a:t>
            </a:r>
          </a:p>
          <a:p>
            <a:r>
              <a:rPr lang="en-US" dirty="0" smtClean="0"/>
              <a:t>Most Astounding Wonder…</a:t>
            </a:r>
          </a:p>
          <a:p>
            <a:r>
              <a:rPr lang="en-US" dirty="0" smtClean="0"/>
              <a:t>So Few are Seeking to Go There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We Go To Heaven?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733800"/>
          </a:xfrm>
        </p:spPr>
        <p:txBody>
          <a:bodyPr/>
          <a:lstStyle/>
          <a:p>
            <a:r>
              <a:rPr lang="en-US" sz="3800" dirty="0" smtClean="0"/>
              <a:t>Rom.6:23, It is a Gift</a:t>
            </a:r>
          </a:p>
          <a:p>
            <a:r>
              <a:rPr lang="en-US" sz="3800" dirty="0" smtClean="0"/>
              <a:t>Hebrews 5:8-9,  Jesus is the Source</a:t>
            </a:r>
          </a:p>
          <a:p>
            <a:r>
              <a:rPr lang="en-US" sz="3800" dirty="0" smtClean="0"/>
              <a:t>John 3:16,  God So Loved Us</a:t>
            </a:r>
          </a:p>
          <a:p>
            <a:r>
              <a:rPr lang="en-US" sz="3800" dirty="0" smtClean="0"/>
              <a:t>1Tim.2:3-4, God Wants You There</a:t>
            </a:r>
          </a:p>
          <a:p>
            <a:endParaRPr lang="en-US" sz="3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sh_pwrpt_p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Century" pitchFamily="2" charset="0"/>
              </a:rPr>
              <a:t>Are You On the Road To Heaven?</a:t>
            </a:r>
            <a:endParaRPr lang="en-US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Century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 the Gospel of Christ,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Acts 2:22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Believe in Jesus Christ,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Rom.5:1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Repent and Turn to God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Luke 13:3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Confess Jesus Before Men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Matt.10:32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Baptized Into Christ,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Pet.3:21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-----------------------------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 And Be Faithful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Pet.3:18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Err From The Faith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Repent and Pray God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 Jn.1:9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 advAuto="10000"/>
    </p:bldLst>
  </p:timing>
</p:sld>
</file>

<file path=ppt/theme/theme1.xml><?xml version="1.0" encoding="utf-8"?>
<a:theme xmlns:a="http://schemas.openxmlformats.org/drawingml/2006/main" name="HP_HealthModern_DesignSlides_TP1037884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3CFB7-143F-4AE4-8739-BECB292C271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C6D8EC-573E-4F1C-A5F4-E35E61525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HP_HealthModern_DesignSlides_TP10378843</Template>
  <TotalTime>2009</TotalTime>
  <Words>317</Words>
  <Application>Microsoft Office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HP_HealthModern_DesignSlides_TP10378843</vt:lpstr>
      <vt:lpstr> “Eternal Life”</vt:lpstr>
      <vt:lpstr>“Eternal Life”</vt:lpstr>
      <vt:lpstr>Some of the Descriptive Language</vt:lpstr>
      <vt:lpstr>The Effects This Hope Has on Us</vt:lpstr>
      <vt:lpstr>The Wonders of Heaven</vt:lpstr>
      <vt:lpstr>How Can We Go To Heaven?</vt:lpstr>
      <vt:lpstr>Are You On the Road To Heaven?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“Eternal Life”</dc:title>
  <dc:subject/>
  <dc:creator>Owner</dc:creator>
  <cp:keywords/>
  <dc:description/>
  <cp:lastModifiedBy>Danny McKibben</cp:lastModifiedBy>
  <cp:revision>48</cp:revision>
  <cp:lastPrinted>2007-07-11T16:41:55Z</cp:lastPrinted>
  <dcterms:created xsi:type="dcterms:W3CDTF">2014-01-17T16:49:53Z</dcterms:created>
  <dcterms:modified xsi:type="dcterms:W3CDTF">2014-01-29T23:27:39Z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TC103788439990</vt:lpwstr>
  </property>
</Properties>
</file>