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9" r:id="rId3"/>
    <p:sldId id="258" r:id="rId4"/>
    <p:sldId id="256" r:id="rId5"/>
    <p:sldId id="261" r:id="rId6"/>
    <p:sldId id="262" r:id="rId7"/>
    <p:sldId id="260" r:id="rId8"/>
    <p:sldId id="263" r:id="rId9"/>
    <p:sldId id="264" r:id="rId10"/>
    <p:sldId id="25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5"/>
    <a:srgbClr val="C75102"/>
    <a:srgbClr val="FF9D00"/>
    <a:srgbClr val="FF6702"/>
    <a:srgbClr val="CF3E00"/>
    <a:srgbClr val="236F7A"/>
    <a:srgbClr val="EEB42D"/>
    <a:srgbClr val="5706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3474" autoAdjust="0"/>
  </p:normalViewPr>
  <p:slideViewPr>
    <p:cSldViewPr>
      <p:cViewPr varScale="1">
        <p:scale>
          <a:sx n="68" d="100"/>
          <a:sy n="68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7D9CE-4B9F-47B6-ACA6-A3FC0EC03BBF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50973-31FE-45A2-9A61-E0CDEEAB57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25761-5A8A-4B88-880D-0FEDCE5D9E4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1C607-AE37-4B9E-8499-C7D10F44B82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EC06-820F-4D50-9223-25E8AAC43F4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A3CD-96A0-4227-9C82-464551CFEB5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50E4F6-A899-421F-808A-46F45581D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2456C-401A-470B-ACB8-701D07FC3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F0AC1-AC10-4A87-8B1D-F1D59630A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Trebuchet MS"/>
              </a:rPr>
              <a:t>TRUE or FALSE?</a:t>
            </a:r>
            <a:endParaRPr lang="en-US" sz="7200" dirty="0">
              <a:solidFill>
                <a:prstClr val="white">
                  <a:alpha val="40000"/>
                </a:prstClr>
              </a:solidFill>
              <a:latin typeface="Trebuchet MS"/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</a:rPr>
              <a:t>TRUE 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Trebuchet MS"/>
              </a:rPr>
              <a:t>or FALSE?</a:t>
            </a: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Trebuchet MS"/>
              </a:rPr>
              <a:t>TRUE or FALSE?</a:t>
            </a:r>
            <a:endParaRPr lang="en-US" sz="7200" dirty="0">
              <a:solidFill>
                <a:prstClr val="white">
                  <a:alpha val="40000"/>
                </a:prstClr>
              </a:solidFill>
              <a:latin typeface="Trebuchet MS"/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Trebuchet MS"/>
              </a:rPr>
              <a:t>TRUE or </a:t>
            </a: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</a:rPr>
              <a:t>FALSE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Trebuchet MS"/>
              </a:rPr>
              <a:t>?</a:t>
            </a: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1/11/2014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AAEC7-3977-42E5-B3BF-6AF8B91C3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C6FB7-25AE-4B32-9199-A88646928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E7384-5BE1-422A-A06D-2F34D1C94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6E4F-4BD9-42E5-AFF1-81719DE18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0CD5A-BEAC-44D1-A46D-F5DCDEE6A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D4B8-EA04-4DA3-AEDF-BCEFF3570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9C936-3E3F-4C1B-A7FF-5EF4872B4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E11F-3315-44BD-99DC-90F916BAF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B632DA2-0EDC-4481-B23F-5BA6E13A45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8F67D422-08A8-451B-9A67-21962FC4B660}" type="datetimeFigureOut">
              <a:rPr lang="en-US" smtClean="0">
                <a:solidFill>
                  <a:prstClr val="white"/>
                </a:solidFill>
                <a:latin typeface="Trebuchet M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1/11/2014</a:t>
            </a:fld>
            <a:endParaRPr lang="en-US" sz="10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9B2101-2E9F-420A-91A3-890890D84497}" type="slidenum">
              <a:rPr lang="en-US" smtClean="0">
                <a:solidFill>
                  <a:prstClr val="white"/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6324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Trebuchet MS"/>
              </a:rPr>
              <a:t>A  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Picnic Rock in Yosemite </a:t>
            </a:r>
            <a:r>
              <a:rPr lang="en-US" dirty="0" smtClean="0">
                <a:solidFill>
                  <a:prstClr val="white"/>
                </a:solidFill>
                <a:latin typeface="Trebuchet MS"/>
              </a:rPr>
              <a:t>National Park</a:t>
            </a: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2819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Welcome To Our Services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403860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Tx/>
              <a:buFont typeface="Wingdings" pitchFamily="2" charset="2"/>
              <a:buChar char="¶"/>
            </a:pPr>
            <a:r>
              <a:rPr lang="en-US" sz="3200" dirty="0">
                <a:solidFill>
                  <a:srgbClr val="FFFF00"/>
                </a:solidFill>
                <a:latin typeface="Heather" pitchFamily="2" charset="0"/>
              </a:rPr>
              <a:t> </a:t>
            </a:r>
            <a:r>
              <a:rPr lang="en-US" sz="3200" dirty="0">
                <a:solidFill>
                  <a:schemeClr val="accent4"/>
                </a:solidFill>
                <a:latin typeface="Heather" pitchFamily="2" charset="0"/>
              </a:rPr>
              <a:t>Song Leader –  </a:t>
            </a:r>
            <a:r>
              <a:rPr lang="en-US" sz="3200" dirty="0" smtClean="0">
                <a:solidFill>
                  <a:schemeClr val="accent4"/>
                </a:solidFill>
                <a:latin typeface="Heather" pitchFamily="2" charset="0"/>
              </a:rPr>
              <a:t>Chris Craig</a:t>
            </a:r>
            <a:endParaRPr lang="en-US" sz="3200" dirty="0">
              <a:solidFill>
                <a:schemeClr val="accent4"/>
              </a:solidFill>
              <a:latin typeface="Heather" pitchFamily="2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&amp;"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ather" pitchFamily="2" charset="0"/>
              </a:rPr>
              <a:t> First Song #  </a:t>
            </a:r>
            <a:endPara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Heather" pitchFamily="2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&amp;"/>
            </a:pP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ather" pitchFamily="2" charset="0"/>
              </a:rPr>
              <a:t> Second Song #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Heather" pitchFamily="2" charset="0"/>
            </a:endParaRPr>
          </a:p>
          <a:p>
            <a:pPr>
              <a:buClr>
                <a:schemeClr val="accent4"/>
              </a:buClr>
              <a:buSzTx/>
              <a:buFont typeface="Wingdings" pitchFamily="2" charset="2"/>
              <a:buChar char="¶"/>
            </a:pPr>
            <a:r>
              <a:rPr lang="en-US" sz="3200" dirty="0">
                <a:solidFill>
                  <a:srgbClr val="FFFF00"/>
                </a:solidFill>
                <a:latin typeface="Heather" pitchFamily="2" charset="0"/>
              </a:rPr>
              <a:t> </a:t>
            </a:r>
            <a:r>
              <a:rPr lang="en-US" sz="3200" dirty="0">
                <a:solidFill>
                  <a:schemeClr val="accent4"/>
                </a:solidFill>
                <a:latin typeface="Heather" pitchFamily="2" charset="0"/>
              </a:rPr>
              <a:t>Opening Prayer - 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90000"/>
              <a:buFont typeface="Wingdings" pitchFamily="2" charset="2"/>
              <a:buChar char="&amp;"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ather" pitchFamily="2" charset="0"/>
              </a:rPr>
              <a:t> Song Before 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ather" pitchFamily="2" charset="0"/>
              </a:rPr>
              <a:t>The Lesson 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ather" pitchFamily="2" charset="0"/>
              </a:rPr>
              <a:t>#  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90000"/>
              <a:buFont typeface="Wingdings" pitchFamily="2" charset="2"/>
              <a:buChar char="&amp;"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ather" pitchFamily="2" charset="0"/>
              </a:rPr>
              <a:t> Invitation Song # </a:t>
            </a:r>
            <a:endParaRPr 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Heather" pitchFamily="2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90000"/>
              <a:buNone/>
            </a:pP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Heather" pitchFamily="2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54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Let Us Exalt Him in Song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5000"/>
      <p:bldP spid="81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229600" cy="1371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Readest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Thou?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62400"/>
            <a:ext cx="5410200" cy="1066800"/>
          </a:xfrm>
        </p:spPr>
        <p:txBody>
          <a:bodyPr/>
          <a:lstStyle/>
          <a:p>
            <a:r>
              <a:rPr lang="en-US" sz="5400" dirty="0" smtClean="0"/>
              <a:t>Luke 10:25-37</a:t>
            </a:r>
            <a:endParaRPr lang="en-US" sz="5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4 Observations About the Phrase: How </a:t>
            </a:r>
            <a:r>
              <a:rPr lang="en-US" b="1" dirty="0" err="1" smtClean="0"/>
              <a:t>Readest</a:t>
            </a:r>
            <a:r>
              <a:rPr lang="en-US" b="1" dirty="0" smtClean="0"/>
              <a:t> Thou?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49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Some:</a:t>
            </a:r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 Never Read the Bible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Some: </a:t>
            </a:r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What  they Read, What they See are Different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Some:  </a:t>
            </a:r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Read and See the Truth, But Their Practice Differs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Some: </a:t>
            </a:r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Read and See the Truth and Endeavor to Live It</a:t>
            </a:r>
            <a:endParaRPr lang="en-US" sz="3600" b="1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/>
          <a:lstStyle/>
          <a:p>
            <a:pPr algn="ctr"/>
            <a:r>
              <a:rPr lang="en-US" b="1" dirty="0" smtClean="0"/>
              <a:t>Apply Various Passages and Topics: How </a:t>
            </a:r>
            <a:r>
              <a:rPr lang="en-US" b="1" dirty="0" err="1" smtClean="0"/>
              <a:t>Readest</a:t>
            </a:r>
            <a:r>
              <a:rPr lang="en-US" b="1" dirty="0" smtClean="0"/>
              <a:t> Thou?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800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John 10:25-30, Once Saved Always Saved</a:t>
            </a:r>
          </a:p>
          <a:p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Acts 16:30-31, Just Believe on The Lord</a:t>
            </a:r>
          </a:p>
          <a:p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1 Cor.11:23-26, How Often L.S.?</a:t>
            </a:r>
          </a:p>
          <a:p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Eph.5:19, We can Praise God with Piano</a:t>
            </a:r>
          </a:p>
          <a:p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Drinking is Ok, Just Don’t Get Drunk, 1Pet.4:3-4</a:t>
            </a:r>
          </a:p>
          <a:p>
            <a:r>
              <a:rPr lang="en-US" sz="36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Acts 2:38, Don’t Have to be Baptized</a:t>
            </a:r>
          </a:p>
          <a:p>
            <a:endParaRPr lang="en-US" sz="3600" b="1" dirty="0" smtClean="0">
              <a:solidFill>
                <a:schemeClr val="accent1">
                  <a:lumMod val="10000"/>
                  <a:lumOff val="90000"/>
                </a:schemeClr>
              </a:solidFill>
            </a:endParaRPr>
          </a:p>
          <a:p>
            <a:endParaRPr lang="en-US" sz="3600" b="1" dirty="0" smtClean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i="0" dirty="0" smtClean="0"/>
              <a:t>The Scheme of Redemption</a:t>
            </a:r>
            <a:endParaRPr lang="en-US" sz="4800" b="1" i="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6096000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200" b="1" i="0" dirty="0">
                <a:latin typeface="Times New Roman" pitchFamily="18" charset="0"/>
              </a:rPr>
              <a:t>Hear the Gospel of Christ, </a:t>
            </a:r>
            <a:r>
              <a:rPr lang="en-US" sz="2400" b="1" i="0" dirty="0">
                <a:latin typeface="Times New Roman" pitchFamily="18" charset="0"/>
              </a:rPr>
              <a:t>Acts 18:8</a:t>
            </a:r>
            <a:endParaRPr lang="en-US" sz="1600" b="1" i="0" dirty="0">
              <a:latin typeface="Times New Roman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200" b="1" i="0" dirty="0">
                <a:latin typeface="Times New Roman" pitchFamily="18" charset="0"/>
              </a:rPr>
              <a:t>Believe in Jesus Christ,  </a:t>
            </a:r>
            <a:r>
              <a:rPr lang="en-US" sz="2400" b="1" i="0" dirty="0">
                <a:latin typeface="Times New Roman" pitchFamily="18" charset="0"/>
              </a:rPr>
              <a:t>Rom.1:16</a:t>
            </a:r>
            <a:endParaRPr lang="en-US" sz="900" b="1" i="0" dirty="0">
              <a:latin typeface="Times New Roman" pitchFamily="18" charset="0"/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200" b="1" i="0" dirty="0">
                <a:latin typeface="Times New Roman" pitchFamily="18" charset="0"/>
              </a:rPr>
              <a:t>Repent and Turn to God</a:t>
            </a:r>
            <a:r>
              <a:rPr lang="en-US" sz="2400" b="1" i="0" dirty="0">
                <a:latin typeface="Times New Roman" pitchFamily="18" charset="0"/>
              </a:rPr>
              <a:t>, Acts 26:20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200" b="1" i="0" dirty="0">
                <a:latin typeface="Times New Roman" pitchFamily="18" charset="0"/>
              </a:rPr>
              <a:t>Confess Jesus Before Men</a:t>
            </a:r>
            <a:r>
              <a:rPr lang="en-US" sz="2400" b="1" i="0" dirty="0">
                <a:latin typeface="Times New Roman" pitchFamily="18" charset="0"/>
              </a:rPr>
              <a:t>,  Matt.10:32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200" b="1" i="0" dirty="0">
                <a:latin typeface="Times New Roman" pitchFamily="18" charset="0"/>
              </a:rPr>
              <a:t>Baptized Into Christ, </a:t>
            </a:r>
            <a:r>
              <a:rPr lang="en-US" sz="2400" b="1" i="0" dirty="0">
                <a:latin typeface="Times New Roman" pitchFamily="18" charset="0"/>
              </a:rPr>
              <a:t>Gal.3:26-27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None/>
            </a:pPr>
            <a:r>
              <a:rPr lang="en-US" sz="1800" b="1" i="0" dirty="0">
                <a:latin typeface="Times New Roman" pitchFamily="18" charset="0"/>
              </a:rPr>
              <a:t>            -----------------------------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en-US" sz="3200" b="1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Times New Roman" pitchFamily="18" charset="0"/>
              </a:rPr>
              <a:t>Grow And Be Faithful</a:t>
            </a:r>
            <a:r>
              <a:rPr lang="en-US" sz="3600" b="1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Times New Roman" pitchFamily="18" charset="0"/>
              </a:rPr>
              <a:t>Matt.10:22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en-US" sz="3200" b="1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Times New Roman" pitchFamily="18" charset="0"/>
              </a:rPr>
              <a:t>If Err From The Faith</a:t>
            </a:r>
            <a:r>
              <a:rPr lang="en-US" sz="2400" b="1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3200" b="1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Times New Roman" pitchFamily="18" charset="0"/>
              </a:rPr>
              <a:t>Repent and Pray God</a:t>
            </a:r>
            <a:r>
              <a:rPr lang="en-US" sz="2400" b="1" i="0" dirty="0">
                <a:solidFill>
                  <a:schemeClr val="accent1">
                    <a:lumMod val="25000"/>
                    <a:lumOff val="75000"/>
                  </a:schemeClr>
                </a:solidFill>
                <a:latin typeface="Times New Roman" pitchFamily="18" charset="0"/>
              </a:rPr>
              <a:t> Acts 8:22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10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68580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3305"/>
                </a:solidFill>
                <a:effectLst/>
              </a:rPr>
              <a:t>This Do In Remembrance of Me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492508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Is.53:3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>He </a:t>
            </a:r>
            <a:r>
              <a:rPr lang="en-US" sz="2800" dirty="0"/>
              <a:t>was despised, and rejected of men; a man of sorrows, and acquainted with grief: and as one from whom men hide their face he was despised; and we esteemed him not.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Is.53:4 </a:t>
            </a:r>
            <a:r>
              <a:rPr lang="en-US" sz="2800" dirty="0" smtClean="0"/>
              <a:t> </a:t>
            </a:r>
            <a:r>
              <a:rPr lang="en-US" sz="2800" dirty="0"/>
              <a:t>Surely he hath borne our griefs, and carried our sorrows; yet we did esteem him stricken, smitten of God, and afflicted.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Is.53:5</a:t>
            </a:r>
            <a:r>
              <a:rPr lang="en-US" sz="2800" dirty="0" smtClean="0"/>
              <a:t>  </a:t>
            </a:r>
            <a:r>
              <a:rPr lang="en-US" sz="2800" dirty="0"/>
              <a:t>But he was wounded for our transgressions, he was bruised for our iniquities; the chastisement of our peace was upon him; and with his stripes we are healed.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5000"/>
      <p:bldP spid="112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  <a:lumOff val="50000"/>
                  </a:schemeClr>
                </a:solidFill>
                <a:latin typeface="Arrus Blk BT" pitchFamily="18" charset="0"/>
              </a:rPr>
              <a:t>The Collection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54102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“Now concerning the collection for the saints, as I have given order to the churches of Galatia, even so do ye.   </a:t>
            </a:r>
          </a:p>
          <a:p>
            <a:pPr algn="l">
              <a:buNone/>
            </a:pPr>
            <a:r>
              <a:rPr lang="en-US" sz="3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Upon the first day of the week let every one of you lay by him in store, as God hath prospered him, that there be no gatherings when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I</a:t>
            </a:r>
            <a:r>
              <a:rPr lang="en-US" sz="3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 come.”  </a:t>
            </a:r>
            <a:r>
              <a:rPr lang="en-US" sz="32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 Blk BT" pitchFamily="18" charset="0"/>
              </a:rPr>
              <a:t>1Cor.16:1-2</a:t>
            </a:r>
            <a:endParaRPr lang="en-US" sz="3400" cap="non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rus Blk BT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1000"/>
      <p:bldP spid="18434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04800" y="228600"/>
            <a:ext cx="32004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Coming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1676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Jhun</a:t>
            </a:r>
            <a:r>
              <a:rPr lang="en-US" sz="2400" b="1" dirty="0" smtClean="0"/>
              <a:t> Bautista in Quick Mud</a:t>
            </a:r>
            <a:endParaRPr lang="en-US" sz="24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ue-green cave design template">
  <a:themeElements>
    <a:clrScheme name="Office Them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Blue-green cave design template</Template>
  <TotalTime>614</TotalTime>
  <Words>396</Words>
  <Application>Microsoft Office PowerPoint</Application>
  <PresentationFormat>On-screen Show (4:3)</PresentationFormat>
  <Paragraphs>45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Blue-green cave design template</vt:lpstr>
      <vt:lpstr>QuizShow</vt:lpstr>
      <vt:lpstr>Welcome To Our Services</vt:lpstr>
      <vt:lpstr>Slide 2</vt:lpstr>
      <vt:lpstr>How Readest Thou?</vt:lpstr>
      <vt:lpstr>4 Observations About the Phrase: How Readest Thou?</vt:lpstr>
      <vt:lpstr>Apply Various Passages and Topics: How Readest Thou?</vt:lpstr>
      <vt:lpstr>The Scheme of Redemption</vt:lpstr>
      <vt:lpstr>This Do In Remembrance of Me</vt:lpstr>
      <vt:lpstr>The Collection</vt:lpstr>
      <vt:lpstr>Slide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Readest Thou?</dc:title>
  <dc:subject/>
  <dc:creator>Owner</dc:creator>
  <cp:keywords/>
  <dc:description/>
  <cp:lastModifiedBy>Owner</cp:lastModifiedBy>
  <cp:revision>36</cp:revision>
  <cp:lastPrinted>1601-01-01T00:00:00Z</cp:lastPrinted>
  <dcterms:created xsi:type="dcterms:W3CDTF">2014-01-11T17:26:23Z</dcterms:created>
  <dcterms:modified xsi:type="dcterms:W3CDTF">2014-01-12T03:41:16Z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TC010721211033</vt:lpwstr>
  </property>
</Properties>
</file>