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5"/>
  </p:notesMasterIdLst>
  <p:sldIdLst>
    <p:sldId id="256" r:id="rId2"/>
    <p:sldId id="261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1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9A08F-5DFD-406F-8AE3-7E23ECAE2FA5}" type="datetimeFigureOut">
              <a:rPr lang="en-US" smtClean="0"/>
              <a:pPr/>
              <a:t>1/26/2014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4CE205-7AB8-4A70-89D1-2CC5C3DF6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448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57246-7618-4B9C-8ABD-C8EFA977EBB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371600"/>
            <a:ext cx="6400800" cy="17526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10000"/>
            <a:ext cx="6248400" cy="1371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10400" y="61722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1722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33400" y="61722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68FD7145-A779-4C7E-834B-0CB6694EF5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911AF-3FDE-48BD-85F8-4964AD1C55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05550" y="1143000"/>
            <a:ext cx="169545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1143000"/>
            <a:ext cx="4933950" cy="4800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B6E2F-4EFD-499D-8CCD-D3C7E19493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E34495-B9C9-4894-A958-FBDE1BE31D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AF261-D282-47DE-B986-4387FA4D53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895600"/>
            <a:ext cx="3314700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2895600"/>
            <a:ext cx="3314700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55114E-6ECA-4561-85F7-3A9D7982E8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1B156-1E6F-4CE3-BED9-0A653999CA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B70EC-5304-42E5-A339-FC75C8E6D2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BF3BB-3982-4138-BDC2-721B6196AC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CF3F5-1E0D-4B29-89B2-D0D3F35B7C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91D3E5-1276-4A6D-8894-836D20C0D0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143000"/>
            <a:ext cx="67818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895600"/>
            <a:ext cx="6781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" y="61722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55439DE4-9CB5-4E98-951A-3B7B0D191EB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6400800" cy="1676400"/>
          </a:xfrm>
        </p:spPr>
        <p:txBody>
          <a:bodyPr/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“Great Things The Lord Has Done”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057400"/>
            <a:ext cx="6248400" cy="1371600"/>
          </a:xfrm>
        </p:spPr>
        <p:txBody>
          <a:bodyPr/>
          <a:lstStyle/>
          <a:p>
            <a:pPr algn="ctr"/>
            <a:r>
              <a:rPr lang="en-US" sz="4800" dirty="0" smtClean="0"/>
              <a:t>Mark 5:1-20</a:t>
            </a:r>
            <a:endParaRPr lang="en-US" sz="4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3352800"/>
            <a:ext cx="485775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6858000" cy="762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Personal Evangelism 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915400" cy="6096000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en-US" sz="3100" dirty="0" smtClean="0"/>
              <a:t>Personal, for I must do it</a:t>
            </a:r>
          </a:p>
          <a:p>
            <a:pPr>
              <a:buBlip>
                <a:blip r:embed="rId2"/>
              </a:buBlip>
            </a:pPr>
            <a:r>
              <a:rPr lang="en-US" sz="3100" dirty="0" smtClean="0"/>
              <a:t>Evangelism is telling the Good News</a:t>
            </a:r>
          </a:p>
          <a:p>
            <a:pPr>
              <a:buBlip>
                <a:blip r:embed="rId2"/>
              </a:buBlip>
            </a:pPr>
            <a:r>
              <a:rPr lang="en-US" sz="3100" dirty="0" smtClean="0"/>
              <a:t>Go and Tell your Friends  </a:t>
            </a:r>
            <a:r>
              <a:rPr lang="en-US" sz="3100" dirty="0" smtClean="0">
                <a:solidFill>
                  <a:srgbClr val="FFC000"/>
                </a:solidFill>
              </a:rPr>
              <a:t>Mk.5:19-20, 1 Pet.2:9-10</a:t>
            </a:r>
          </a:p>
          <a:p>
            <a:pPr>
              <a:buBlip>
                <a:blip r:embed="rId2"/>
              </a:buBlip>
            </a:pPr>
            <a:r>
              <a:rPr lang="en-US" sz="3100" dirty="0" smtClean="0"/>
              <a:t>Early Church did, </a:t>
            </a:r>
            <a:r>
              <a:rPr lang="en-US" sz="3000" dirty="0" smtClean="0">
                <a:solidFill>
                  <a:srgbClr val="FFC000"/>
                </a:solidFill>
              </a:rPr>
              <a:t>Acts 8:3-4, 1 Thess.1:7-8, Phil.1:12-14</a:t>
            </a:r>
          </a:p>
          <a:p>
            <a:pPr>
              <a:buBlip>
                <a:blip r:embed="rId2"/>
              </a:buBlip>
            </a:pPr>
            <a:r>
              <a:rPr lang="en-US" sz="3100" dirty="0" smtClean="0"/>
              <a:t>They Told Whole World, </a:t>
            </a:r>
            <a:r>
              <a:rPr lang="en-US" sz="3100" dirty="0" smtClean="0">
                <a:solidFill>
                  <a:srgbClr val="FFC000"/>
                </a:solidFill>
              </a:rPr>
              <a:t>Rom.10:17,18, Col.1:23</a:t>
            </a:r>
          </a:p>
          <a:p>
            <a:pPr>
              <a:buBlip>
                <a:blip r:embed="rId2"/>
              </a:buBlip>
            </a:pPr>
            <a:r>
              <a:rPr lang="en-US" sz="3100" dirty="0" smtClean="0"/>
              <a:t>People Might Reject, </a:t>
            </a:r>
            <a:r>
              <a:rPr lang="en-US" sz="3100" dirty="0" smtClean="0">
                <a:solidFill>
                  <a:srgbClr val="FFC000"/>
                </a:solidFill>
              </a:rPr>
              <a:t>Rom.10:16-21, Mt.7:13-14</a:t>
            </a:r>
          </a:p>
          <a:p>
            <a:pPr>
              <a:buBlip>
                <a:blip r:embed="rId2"/>
              </a:buBlip>
            </a:pPr>
            <a:r>
              <a:rPr lang="en-US" sz="3100" dirty="0" smtClean="0"/>
              <a:t>Speak out of Conviction, </a:t>
            </a:r>
            <a:r>
              <a:rPr lang="en-US" sz="3100" dirty="0" smtClean="0">
                <a:solidFill>
                  <a:srgbClr val="FFC000"/>
                </a:solidFill>
              </a:rPr>
              <a:t>2 Cor.4:13</a:t>
            </a:r>
            <a:r>
              <a:rPr lang="en-US" sz="3100" smtClean="0">
                <a:solidFill>
                  <a:srgbClr val="FFC000"/>
                </a:solidFill>
              </a:rPr>
              <a:t>, Jer.20:7-9</a:t>
            </a:r>
            <a:endParaRPr lang="en-US" sz="3100" dirty="0" smtClean="0">
              <a:solidFill>
                <a:srgbClr val="FFC000"/>
              </a:solidFill>
            </a:endParaRPr>
          </a:p>
          <a:p>
            <a:pPr>
              <a:buBlip>
                <a:blip r:embed="rId2"/>
              </a:buBlip>
            </a:pPr>
            <a:r>
              <a:rPr lang="en-US" sz="3100" dirty="0" smtClean="0"/>
              <a:t>The Power is in the Word, </a:t>
            </a:r>
            <a:r>
              <a:rPr lang="en-US" sz="3100" dirty="0" smtClean="0">
                <a:solidFill>
                  <a:srgbClr val="FFC000"/>
                </a:solidFill>
              </a:rPr>
              <a:t>2 Cor.4:5-7, Rom.1:16</a:t>
            </a:r>
          </a:p>
          <a:p>
            <a:pPr>
              <a:buBlip>
                <a:blip r:embed="rId2"/>
              </a:buBlip>
            </a:pPr>
            <a:r>
              <a:rPr lang="en-US" sz="3100" dirty="0" smtClean="0"/>
              <a:t>Seek The Lord’s Help, </a:t>
            </a:r>
            <a:r>
              <a:rPr lang="en-US" sz="3100" dirty="0" smtClean="0">
                <a:solidFill>
                  <a:srgbClr val="FFC000"/>
                </a:solidFill>
              </a:rPr>
              <a:t>Matt.9:37,38, Col.4:3-6</a:t>
            </a:r>
          </a:p>
          <a:p>
            <a:pPr>
              <a:buBlip>
                <a:blip r:embed="rId2"/>
              </a:buBlip>
            </a:pPr>
            <a:r>
              <a:rPr lang="en-US" sz="3100" dirty="0" smtClean="0"/>
              <a:t>How do we do it?  What are the Magic Words…</a:t>
            </a:r>
          </a:p>
          <a:p>
            <a:pPr>
              <a:buBlip>
                <a:blip r:embed="rId2"/>
              </a:buBlip>
            </a:pPr>
            <a:r>
              <a:rPr lang="en-US" sz="3100" dirty="0" smtClean="0"/>
              <a:t>Would You Like to Study the Bible?</a:t>
            </a:r>
          </a:p>
          <a:p>
            <a:pPr>
              <a:buBlip>
                <a:blip r:embed="rId2"/>
              </a:buBlip>
            </a:pPr>
            <a:endParaRPr lang="en-US" sz="3100" dirty="0" smtClean="0"/>
          </a:p>
          <a:p>
            <a:pPr>
              <a:buBlip>
                <a:blip r:embed="rId2"/>
              </a:buBlip>
            </a:pPr>
            <a:endParaRPr lang="en-US" sz="31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85775"/>
            <a:ext cx="8305800" cy="657225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latin typeface="Paramount" pitchFamily="2" charset="0"/>
              </a:rPr>
              <a:t>The Plan of Salvation</a:t>
            </a:r>
            <a:endParaRPr lang="en-US" sz="7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50000"/>
                </a:schemeClr>
              </a:solidFill>
              <a:latin typeface="Paramount" pitchFamily="2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96" y="1219200"/>
            <a:ext cx="8575104" cy="5162128"/>
          </a:xfrm>
          <a:noFill/>
          <a:ln>
            <a:noFill/>
          </a:ln>
        </p:spPr>
        <p:txBody>
          <a:bodyPr>
            <a:noAutofit/>
          </a:bodyPr>
          <a:lstStyle/>
          <a:p>
            <a:pPr marL="609600" indent="-609600" algn="l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Hear the Gospel of Christ, </a:t>
            </a:r>
            <a:r>
              <a:rPr lang="en-US" sz="2400" b="1" dirty="0">
                <a:solidFill>
                  <a:srgbClr val="FFFF00"/>
                </a:solidFill>
              </a:rPr>
              <a:t>Acts 2:22</a:t>
            </a:r>
            <a:endParaRPr lang="en-US" sz="2000" b="1" dirty="0">
              <a:solidFill>
                <a:srgbClr val="FFFF00"/>
              </a:solidFill>
            </a:endParaRPr>
          </a:p>
          <a:p>
            <a:pPr marL="609600" indent="-609600" algn="l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Believe in Jesus Christ,  </a:t>
            </a:r>
            <a:r>
              <a:rPr lang="en-US" sz="2400" b="1" dirty="0" smtClean="0">
                <a:solidFill>
                  <a:srgbClr val="FFFF00"/>
                </a:solidFill>
              </a:rPr>
              <a:t>Rom.5:1</a:t>
            </a:r>
            <a:endParaRPr lang="en-US" sz="1000" b="1" dirty="0">
              <a:solidFill>
                <a:srgbClr val="FFFF00"/>
              </a:solidFill>
            </a:endParaRPr>
          </a:p>
          <a:p>
            <a:pPr marL="609600" indent="-609600" algn="l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Repent and Turn to God</a:t>
            </a:r>
            <a:r>
              <a:rPr lang="en-US" sz="2000" b="1" dirty="0">
                <a:solidFill>
                  <a:srgbClr val="FFFF00"/>
                </a:solidFill>
              </a:rPr>
              <a:t>, 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</a:rPr>
              <a:t>Luke </a:t>
            </a:r>
            <a:r>
              <a:rPr lang="en-US" sz="2400" b="1" dirty="0">
                <a:solidFill>
                  <a:srgbClr val="FFFF00"/>
                </a:solidFill>
              </a:rPr>
              <a:t>13:3</a:t>
            </a:r>
            <a:endParaRPr lang="en-US" sz="2000" b="1" dirty="0">
              <a:solidFill>
                <a:srgbClr val="FFFF00"/>
              </a:solidFill>
            </a:endParaRPr>
          </a:p>
          <a:p>
            <a:pPr marL="609600" indent="-609600" algn="l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Confess Jesus Before Men</a:t>
            </a:r>
            <a:r>
              <a:rPr lang="en-US" sz="2000" b="1" dirty="0">
                <a:solidFill>
                  <a:srgbClr val="FFFF00"/>
                </a:solidFill>
              </a:rPr>
              <a:t>,  </a:t>
            </a:r>
            <a:r>
              <a:rPr lang="en-US" sz="2400" b="1" dirty="0">
                <a:solidFill>
                  <a:srgbClr val="FFFF00"/>
                </a:solidFill>
              </a:rPr>
              <a:t>Matt.10:32</a:t>
            </a:r>
            <a:endParaRPr lang="en-US" sz="2000" b="1" dirty="0">
              <a:solidFill>
                <a:srgbClr val="FFFF00"/>
              </a:solidFill>
            </a:endParaRPr>
          </a:p>
          <a:p>
            <a:pPr marL="609600" indent="-609600" algn="l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Baptized Into Christ, </a:t>
            </a:r>
            <a:r>
              <a:rPr lang="en-US" sz="2400" b="1" dirty="0">
                <a:solidFill>
                  <a:srgbClr val="FFFF00"/>
                </a:solidFill>
              </a:rPr>
              <a:t>I Pet.3:21</a:t>
            </a:r>
            <a:endParaRPr lang="en-US" sz="2000" b="1" dirty="0">
              <a:solidFill>
                <a:srgbClr val="FFFF00"/>
              </a:solidFill>
            </a:endParaRPr>
          </a:p>
          <a:p>
            <a:pPr marL="609600" indent="-609600" algn="l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FFFF00"/>
                </a:solidFill>
              </a:rPr>
              <a:t>            -----------------------------</a:t>
            </a:r>
          </a:p>
          <a:p>
            <a:pPr marL="609600" indent="-609600" algn="l">
              <a:lnSpc>
                <a:spcPct val="90000"/>
              </a:lnSpc>
              <a:buFont typeface="Wingdings" pitchFamily="2" charset="2"/>
              <a:buChar char="v"/>
            </a:pPr>
            <a:r>
              <a:rPr lang="en-US" sz="3600" b="1" dirty="0">
                <a:solidFill>
                  <a:schemeClr val="tx2"/>
                </a:solidFill>
              </a:rPr>
              <a:t>Grow And Be Faithful</a:t>
            </a:r>
            <a:r>
              <a:rPr lang="en-US" sz="4000" b="1" dirty="0">
                <a:solidFill>
                  <a:schemeClr val="tx2"/>
                </a:solidFill>
              </a:rPr>
              <a:t>, </a:t>
            </a:r>
            <a:r>
              <a:rPr lang="en-US" sz="2400" b="1" dirty="0">
                <a:solidFill>
                  <a:schemeClr val="tx1"/>
                </a:solidFill>
              </a:rPr>
              <a:t>2 Pet.3:18</a:t>
            </a:r>
            <a:endParaRPr lang="en-US" sz="2000" b="1" dirty="0">
              <a:solidFill>
                <a:schemeClr val="tx1"/>
              </a:solidFill>
            </a:endParaRPr>
          </a:p>
          <a:p>
            <a:pPr marL="609600" indent="-609600" algn="l">
              <a:lnSpc>
                <a:spcPct val="90000"/>
              </a:lnSpc>
              <a:buFont typeface="Wingdings" pitchFamily="2" charset="2"/>
              <a:buChar char="v"/>
            </a:pPr>
            <a:r>
              <a:rPr lang="en-US" sz="3600" b="1" dirty="0">
                <a:solidFill>
                  <a:schemeClr val="tx2"/>
                </a:solidFill>
              </a:rPr>
              <a:t>If Err From The Faith</a:t>
            </a:r>
            <a:r>
              <a:rPr lang="en-US" sz="2000" b="1" dirty="0">
                <a:solidFill>
                  <a:schemeClr val="tx2"/>
                </a:solidFill>
              </a:rPr>
              <a:t>: </a:t>
            </a:r>
            <a:r>
              <a:rPr lang="en-US" sz="3600" b="1" dirty="0">
                <a:solidFill>
                  <a:schemeClr val="tx2"/>
                </a:solidFill>
              </a:rPr>
              <a:t>Repent and Pray God</a:t>
            </a:r>
            <a:r>
              <a:rPr lang="en-US" sz="2000" b="1" dirty="0">
                <a:solidFill>
                  <a:schemeClr val="tx2"/>
                </a:solidFill>
              </a:rPr>
              <a:t>  </a:t>
            </a:r>
            <a:r>
              <a:rPr lang="en-US" sz="2400" b="1" dirty="0">
                <a:solidFill>
                  <a:schemeClr val="tx1"/>
                </a:solidFill>
              </a:rPr>
              <a:t>I Jn.1:9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500"/>
                            </p:stCondLst>
                            <p:childTnLst>
                              <p:par>
                                <p:cTn id="46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0"/>
                            </p:stCondLst>
                            <p:childTnLst>
                              <p:par>
                                <p:cTn id="53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500"/>
                            </p:stCondLst>
                            <p:childTnLst>
                              <p:par>
                                <p:cTn id="60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 advAuto="10000"/>
    </p:bldLst>
  </p:timing>
</p:sld>
</file>

<file path=ppt/theme/theme1.xml><?xml version="1.0" encoding="utf-8"?>
<a:theme xmlns:a="http://schemas.openxmlformats.org/drawingml/2006/main" name="Horizontal stripes design template">
  <a:themeElements>
    <a:clrScheme name="Office Theme 2">
      <a:dk1>
        <a:srgbClr val="00335A"/>
      </a:dk1>
      <a:lt1>
        <a:srgbClr val="FFFFFF"/>
      </a:lt1>
      <a:dk2>
        <a:srgbClr val="CCECFF"/>
      </a:dk2>
      <a:lt2>
        <a:srgbClr val="99CCFF"/>
      </a:lt2>
      <a:accent1>
        <a:srgbClr val="004EC0"/>
      </a:accent1>
      <a:accent2>
        <a:srgbClr val="679CCD"/>
      </a:accent2>
      <a:accent3>
        <a:srgbClr val="E2F4FF"/>
      </a:accent3>
      <a:accent4>
        <a:srgbClr val="DADADA"/>
      </a:accent4>
      <a:accent5>
        <a:srgbClr val="AAB2DC"/>
      </a:accent5>
      <a:accent6>
        <a:srgbClr val="5D8DBA"/>
      </a:accent6>
      <a:hlink>
        <a:srgbClr val="99CCFF"/>
      </a:hlink>
      <a:folHlink>
        <a:srgbClr val="FFFFFF"/>
      </a:folHlink>
    </a:clrScheme>
    <a:fontScheme name="Wildflowers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E7F6FF"/>
        </a:dk1>
        <a:lt1>
          <a:srgbClr val="FFFFFF"/>
        </a:lt1>
        <a:dk2>
          <a:srgbClr val="000000"/>
        </a:dk2>
        <a:lt2>
          <a:srgbClr val="808080"/>
        </a:lt2>
        <a:accent1>
          <a:srgbClr val="9AC4EA"/>
        </a:accent1>
        <a:accent2>
          <a:srgbClr val="333399"/>
        </a:accent2>
        <a:accent3>
          <a:srgbClr val="FFFFFF"/>
        </a:accent3>
        <a:accent4>
          <a:srgbClr val="C5D2DA"/>
        </a:accent4>
        <a:accent5>
          <a:srgbClr val="CADEF3"/>
        </a:accent5>
        <a:accent6>
          <a:srgbClr val="2D2D8A"/>
        </a:accent6>
        <a:hlink>
          <a:srgbClr val="0099CC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335A"/>
        </a:dk1>
        <a:lt1>
          <a:srgbClr val="FFFFFF"/>
        </a:lt1>
        <a:dk2>
          <a:srgbClr val="CCECFF"/>
        </a:dk2>
        <a:lt2>
          <a:srgbClr val="99CCFF"/>
        </a:lt2>
        <a:accent1>
          <a:srgbClr val="004EC0"/>
        </a:accent1>
        <a:accent2>
          <a:srgbClr val="679CCD"/>
        </a:accent2>
        <a:accent3>
          <a:srgbClr val="E2F4FF"/>
        </a:accent3>
        <a:accent4>
          <a:srgbClr val="DADADA"/>
        </a:accent4>
        <a:accent5>
          <a:srgbClr val="AAB2DC"/>
        </a:accent5>
        <a:accent6>
          <a:srgbClr val="5D8DBA"/>
        </a:accent6>
        <a:hlink>
          <a:srgbClr val="99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6C91DA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BAC7EA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6699"/>
        </a:dk1>
        <a:lt1>
          <a:srgbClr val="FFFFFF"/>
        </a:lt1>
        <a:dk2>
          <a:srgbClr val="000066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B8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777777"/>
        </a:dk1>
        <a:lt1>
          <a:srgbClr val="FFFFFF"/>
        </a:lt1>
        <a:dk2>
          <a:srgbClr val="44463C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0B0AF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3E3E5C"/>
        </a:dk1>
        <a:lt1>
          <a:srgbClr val="FFFFFF"/>
        </a:lt1>
        <a:dk2>
          <a:srgbClr val="000099"/>
        </a:dk2>
        <a:lt2>
          <a:srgbClr val="FFFFFF"/>
        </a:lt2>
        <a:accent1>
          <a:srgbClr val="35599B"/>
        </a:accent1>
        <a:accent2>
          <a:srgbClr val="6666FF"/>
        </a:accent2>
        <a:accent3>
          <a:srgbClr val="AAAACA"/>
        </a:accent3>
        <a:accent4>
          <a:srgbClr val="DADADA"/>
        </a:accent4>
        <a:accent5>
          <a:srgbClr val="AEB5CB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E3F4FF"/>
        </a:dk1>
        <a:lt1>
          <a:srgbClr val="FFFFFF"/>
        </a:lt1>
        <a:dk2>
          <a:srgbClr val="000000"/>
        </a:dk2>
        <a:lt2>
          <a:srgbClr val="969696"/>
        </a:lt2>
        <a:accent1>
          <a:srgbClr val="969696"/>
        </a:accent1>
        <a:accent2>
          <a:srgbClr val="99CCFF"/>
        </a:accent2>
        <a:accent3>
          <a:srgbClr val="FFFFFF"/>
        </a:accent3>
        <a:accent4>
          <a:srgbClr val="C2D0DA"/>
        </a:accent4>
        <a:accent5>
          <a:srgbClr val="C9C9C9"/>
        </a:accent5>
        <a:accent6>
          <a:srgbClr val="8AB9E7"/>
        </a:accent6>
        <a:hlink>
          <a:srgbClr val="C0C0C0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2D2015"/>
        </a:dk1>
        <a:lt1>
          <a:srgbClr val="FFFFFF"/>
        </a:lt1>
        <a:dk2>
          <a:srgbClr val="463520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0AEAB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BDC6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25252F"/>
        </a:dk1>
        <a:lt1>
          <a:srgbClr val="66CCFF"/>
        </a:lt1>
        <a:dk2>
          <a:srgbClr val="000000"/>
        </a:dk2>
        <a:lt2>
          <a:srgbClr val="FFFFFF"/>
        </a:lt2>
        <a:accent1>
          <a:srgbClr val="1B3BDB"/>
        </a:accent1>
        <a:accent2>
          <a:srgbClr val="003399"/>
        </a:accent2>
        <a:accent3>
          <a:srgbClr val="AAAAAA"/>
        </a:accent3>
        <a:accent4>
          <a:srgbClr val="56AEDA"/>
        </a:accent4>
        <a:accent5>
          <a:srgbClr val="ABAFEA"/>
        </a:accent5>
        <a:accent6>
          <a:srgbClr val="002D8A"/>
        </a:accent6>
        <a:hlink>
          <a:srgbClr val="24C0FE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5C1F00"/>
        </a:dk1>
        <a:lt1>
          <a:srgbClr val="FFFFFF"/>
        </a:lt1>
        <a:dk2>
          <a:srgbClr val="B38A77"/>
        </a:dk2>
        <a:lt2>
          <a:srgbClr val="DFD293"/>
        </a:lt2>
        <a:accent1>
          <a:srgbClr val="0984FF"/>
        </a:accent1>
        <a:accent2>
          <a:srgbClr val="BE7960"/>
        </a:accent2>
        <a:accent3>
          <a:srgbClr val="D6C4BD"/>
        </a:accent3>
        <a:accent4>
          <a:srgbClr val="DADADA"/>
        </a:accent4>
        <a:accent5>
          <a:srgbClr val="AAC2FF"/>
        </a:accent5>
        <a:accent6>
          <a:srgbClr val="AC6D56"/>
        </a:accent6>
        <a:hlink>
          <a:srgbClr val="FFCC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C0C0C0"/>
        </a:dk1>
        <a:lt1>
          <a:srgbClr val="DEF6F1"/>
        </a:lt1>
        <a:dk2>
          <a:srgbClr val="000076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A4A4A4"/>
        </a:accent4>
        <a:accent5>
          <a:srgbClr val="FFFFFF"/>
        </a:accent5>
        <a:accent6>
          <a:srgbClr val="7FB3E7"/>
        </a:accent6>
        <a:hlink>
          <a:srgbClr val="003399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2">
        <a:dk1>
          <a:srgbClr val="B2B2B2"/>
        </a:dk1>
        <a:lt1>
          <a:srgbClr val="FFFFFF"/>
        </a:lt1>
        <a:dk2>
          <a:srgbClr val="00008A"/>
        </a:dk2>
        <a:lt2>
          <a:srgbClr val="777777"/>
        </a:lt2>
        <a:accent1>
          <a:srgbClr val="FFFFF7"/>
        </a:accent1>
        <a:accent2>
          <a:srgbClr val="0099FF"/>
        </a:accent2>
        <a:accent3>
          <a:srgbClr val="FFFFFF"/>
        </a:accent3>
        <a:accent4>
          <a:srgbClr val="979797"/>
        </a:accent4>
        <a:accent5>
          <a:srgbClr val="FFFFFA"/>
        </a:accent5>
        <a:accent6>
          <a:srgbClr val="008AE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Horizontal stripes design template</Template>
  <TotalTime>1148</TotalTime>
  <Words>168</Words>
  <Application>Microsoft Office PowerPoint</Application>
  <PresentationFormat>On-screen Show (4:3)</PresentationFormat>
  <Paragraphs>24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Horizontal stripes design template</vt:lpstr>
      <vt:lpstr>“Great Things The Lord Has Done”</vt:lpstr>
      <vt:lpstr>Personal Evangelism </vt:lpstr>
      <vt:lpstr>The Plan of Salvation</vt:lpstr>
    </vt:vector>
  </TitlesOfParts>
  <Manager/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“Great Things The Lord Has Done”</dc:title>
  <dc:subject/>
  <dc:creator>Owner</dc:creator>
  <cp:keywords/>
  <dc:description/>
  <cp:lastModifiedBy>Providence</cp:lastModifiedBy>
  <cp:revision>26</cp:revision>
  <cp:lastPrinted>1601-01-01T00:00:00Z</cp:lastPrinted>
  <dcterms:created xsi:type="dcterms:W3CDTF">2014-01-24T16:52:56Z</dcterms:created>
  <dcterms:modified xsi:type="dcterms:W3CDTF">2014-01-26T17:08:54Z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TC010721421033</vt:lpwstr>
  </property>
</Properties>
</file>