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44" d="100"/>
          <a:sy n="44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1752600"/>
          </a:xfrm>
        </p:spPr>
        <p:txBody>
          <a:bodyPr/>
          <a:lstStyle>
            <a:lvl1pPr algn="l">
              <a:lnSpc>
                <a:spcPct val="800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657600"/>
            <a:ext cx="4343400" cy="1219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B716EF-3F02-401B-9533-338FC7A8B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23FE9-9896-4817-9583-39A20B299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5906D-2916-45E4-AE47-E0936BBDE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C4766-532C-4FA6-AE76-4AEEE78ED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1/5/2014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E6CB2-3CB4-4B94-8242-F4F065C61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436F-61C0-43A7-B4A7-D3BC926DE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A22FE-5063-4EAE-ACAC-8E4EB42A2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40D2-9CEE-4EEE-9B40-0170D0010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269A7-0443-4EAE-863B-AD8B23A3B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BE8D5-72F6-4E2D-8245-18D812B89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18584-3946-487D-B31A-19D443139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477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CF209667-7551-4B5F-BCE6-4D3C7AE05B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AB02A5-4FE5-49D9-9E24-09F23B90C450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1/5/2014</a:t>
            </a:fld>
            <a:endParaRPr lang="en-US">
              <a:solidFill>
                <a:srgbClr val="EEECE1">
                  <a:shade val="50000"/>
                </a:srgbClr>
              </a:solidFill>
              <a:latin typeface="Gill Sans M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EECE1">
                  <a:shade val="50000"/>
                </a:srgbClr>
              </a:solidFill>
              <a:latin typeface="Gill Sans MT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94C92D-0306-4E69-9CD3-20855E849650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  <a:latin typeface="Gill Sans MT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1722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Petrified Forrest National Park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84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Welcome To All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543800" cy="8699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Let Us Worship </a:t>
            </a:r>
            <a:r>
              <a:rPr lang="en-US" sz="4400" b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In Song</a:t>
            </a:r>
            <a:endParaRPr lang="en-US" sz="4400" b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763000" cy="4953000"/>
          </a:xfrm>
        </p:spPr>
        <p:txBody>
          <a:bodyPr>
            <a:normAutofit/>
          </a:bodyPr>
          <a:lstStyle/>
          <a:p>
            <a:pPr>
              <a:buClrTx/>
              <a:buSzPct val="86000"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GarmdITC Bk BT" pitchFamily="18" charset="0"/>
              </a:rPr>
              <a:t> Song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armdITC Bk BT" pitchFamily="18" charset="0"/>
              </a:rPr>
              <a:t>Leader –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GarmdITC Bk BT" pitchFamily="18" charset="0"/>
              </a:rPr>
              <a:t>John Scott / Chris Craig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GarmdITC Bk BT" pitchFamily="18" charset="0"/>
            </a:endParaRPr>
          </a:p>
          <a:p>
            <a:pPr>
              <a:buClrTx/>
              <a:buSzPct val="86000"/>
              <a:buFont typeface="Wingdings" pitchFamily="2" charset="2"/>
              <a:buChar char="&amp;"/>
            </a:pPr>
            <a:r>
              <a:rPr lang="en-US" sz="3600" b="1" dirty="0">
                <a:solidFill>
                  <a:srgbClr val="002060"/>
                </a:solidFill>
                <a:latin typeface="GarmdITC Bk BT" pitchFamily="18" charset="0"/>
              </a:rPr>
              <a:t>  First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Hymn </a:t>
            </a:r>
            <a:r>
              <a:rPr lang="en-US" sz="3600" b="1" dirty="0">
                <a:solidFill>
                  <a:srgbClr val="002060"/>
                </a:solidFill>
                <a:latin typeface="GarmdITC Bk BT" pitchFamily="18" charset="0"/>
              </a:rPr>
              <a:t># 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267</a:t>
            </a:r>
            <a:endParaRPr lang="en-US" sz="3600" b="1" dirty="0">
              <a:solidFill>
                <a:srgbClr val="002060"/>
              </a:solidFill>
              <a:latin typeface="GarmdITC Bk BT" pitchFamily="18" charset="0"/>
            </a:endParaRPr>
          </a:p>
          <a:p>
            <a:pPr>
              <a:buClrTx/>
              <a:buSzPct val="86000"/>
              <a:buFont typeface="Wingdings" pitchFamily="2" charset="2"/>
              <a:buChar char="&amp;"/>
            </a:pPr>
            <a:r>
              <a:rPr lang="en-US" sz="3600" b="1" dirty="0">
                <a:solidFill>
                  <a:srgbClr val="002060"/>
                </a:solidFill>
                <a:latin typeface="GarmdITC Bk BT" pitchFamily="18" charset="0"/>
              </a:rPr>
              <a:t>  Second Song # 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406</a:t>
            </a:r>
            <a:endParaRPr lang="en-US" sz="3600" b="1" dirty="0">
              <a:solidFill>
                <a:srgbClr val="002060"/>
              </a:solidFill>
              <a:latin typeface="GarmdITC Bk BT" pitchFamily="18" charset="0"/>
            </a:endParaRPr>
          </a:p>
          <a:p>
            <a:pPr>
              <a:buClrTx/>
              <a:buSzPct val="86000"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GarmdITC Bk BT" pitchFamily="18" charset="0"/>
              </a:rPr>
              <a:t> Opening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armdITC Bk BT" pitchFamily="18" charset="0"/>
              </a:rPr>
              <a:t>Prayer –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GarmdITC Bk BT" pitchFamily="18" charset="0"/>
              </a:rPr>
              <a:t>Roy Reynolds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GarmdITC Bk BT" pitchFamily="18" charset="0"/>
            </a:endParaRPr>
          </a:p>
          <a:p>
            <a:pPr>
              <a:buClrTx/>
              <a:buSzPct val="86000"/>
              <a:buFont typeface="Wingdings" pitchFamily="2" charset="2"/>
              <a:buChar char="&amp;"/>
            </a:pPr>
            <a:r>
              <a:rPr lang="en-US" sz="3600" b="1" dirty="0">
                <a:solidFill>
                  <a:srgbClr val="002060"/>
                </a:solidFill>
                <a:latin typeface="GarmdITC Bk BT" pitchFamily="18" charset="0"/>
              </a:rPr>
              <a:t>  Song Before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the Lesson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# 455  </a:t>
            </a:r>
            <a:endParaRPr lang="en-US" sz="3600" b="1" dirty="0">
              <a:solidFill>
                <a:srgbClr val="002060"/>
              </a:solidFill>
              <a:latin typeface="GarmdITC Bk BT" pitchFamily="18" charset="0"/>
            </a:endParaRPr>
          </a:p>
          <a:p>
            <a:pPr>
              <a:buClrTx/>
              <a:buSzPct val="86000"/>
              <a:buFont typeface="Wingdings" pitchFamily="2" charset="2"/>
              <a:buChar char="&amp;"/>
            </a:pPr>
            <a:r>
              <a:rPr lang="en-US" sz="3600" b="1" dirty="0">
                <a:solidFill>
                  <a:srgbClr val="002060"/>
                </a:solidFill>
                <a:latin typeface="GarmdITC Bk BT" pitchFamily="18" charset="0"/>
              </a:rPr>
              <a:t>  Invitation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Hymn </a:t>
            </a:r>
            <a:r>
              <a:rPr lang="en-US" sz="3600" b="1" dirty="0">
                <a:solidFill>
                  <a:srgbClr val="002060"/>
                </a:solidFill>
                <a:latin typeface="GarmdITC Bk BT" pitchFamily="18" charset="0"/>
              </a:rPr>
              <a:t># 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319</a:t>
            </a:r>
            <a:endParaRPr lang="en-US" sz="3600" b="1" dirty="0" smtClean="0">
              <a:solidFill>
                <a:srgbClr val="002060"/>
              </a:solidFill>
              <a:latin typeface="GarmdITC Bk BT" pitchFamily="18" charset="0"/>
            </a:endParaRPr>
          </a:p>
          <a:p>
            <a:pPr>
              <a:buClrTx/>
              <a:buSzPct val="86000"/>
              <a:buFont typeface="Wingdings" pitchFamily="2" charset="2"/>
              <a:buChar char="&amp;"/>
            </a:pP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 Closing Song </a:t>
            </a:r>
            <a:r>
              <a:rPr lang="en-US" sz="3600" b="1" dirty="0" smtClean="0">
                <a:solidFill>
                  <a:srgbClr val="002060"/>
                </a:solidFill>
                <a:latin typeface="GarmdITC Bk BT" pitchFamily="18" charset="0"/>
              </a:rPr>
              <a:t># 232</a:t>
            </a:r>
            <a:endParaRPr lang="en-US" sz="3600" b="1" dirty="0">
              <a:solidFill>
                <a:srgbClr val="002060"/>
              </a:solidFill>
              <a:latin typeface="GarmdITC Bk BT" pitchFamily="18" charset="0"/>
            </a:endParaRPr>
          </a:p>
        </p:txBody>
      </p:sp>
      <p:pic>
        <p:nvPicPr>
          <p:cNvPr id="7172" name="Picture 4" descr="c:\Program Files\Common Files\Microsoft Shared\Clipart\cagcat50\en003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9804" y="4724400"/>
            <a:ext cx="2334196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9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9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9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9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6106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“Earnestly Contend For the Faith”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724400"/>
            <a:ext cx="4648200" cy="12954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The Last of the N.T. Postcards:  Jude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121920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  <a:latin typeface="Americana XBdCn BT" pitchFamily="18" charset="0"/>
              </a:rPr>
              <a:t>Earnestly Contend for the Faith</a:t>
            </a:r>
            <a:endParaRPr lang="en-US" sz="4400" dirty="0">
              <a:solidFill>
                <a:srgbClr val="002060"/>
              </a:solidFill>
              <a:latin typeface="Americana XBdC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800600"/>
          </a:xfrm>
        </p:spPr>
        <p:txBody>
          <a:bodyPr/>
          <a:lstStyle/>
          <a:p>
            <a:r>
              <a:rPr lang="en-US" b="1" dirty="0" smtClean="0"/>
              <a:t>Vs.1-2  Introduction</a:t>
            </a:r>
          </a:p>
          <a:p>
            <a:r>
              <a:rPr lang="en-US" b="1" dirty="0" smtClean="0"/>
              <a:t>Vs.3-4  The Purpose of Writing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Contend for the Faith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Deal with the False Teachers</a:t>
            </a:r>
          </a:p>
          <a:p>
            <a:r>
              <a:rPr lang="en-US" b="1" dirty="0" smtClean="0"/>
              <a:t>Vs.5-7  Examples of Disobedience</a:t>
            </a:r>
          </a:p>
          <a:p>
            <a:r>
              <a:rPr lang="en-US" b="1" dirty="0" smtClean="0"/>
              <a:t>Vs.8-16  Description of Evil Men</a:t>
            </a:r>
          </a:p>
          <a:p>
            <a:r>
              <a:rPr lang="en-US" b="1" dirty="0" smtClean="0"/>
              <a:t>Vs.17-23  Exhortations to Faithfulness</a:t>
            </a:r>
          </a:p>
          <a:p>
            <a:r>
              <a:rPr lang="en-US" b="1" dirty="0" smtClean="0"/>
              <a:t>Vs.24-25  Conclusion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543800" cy="57943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Plan 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of </a:t>
            </a:r>
            <a:r>
              <a:rPr 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Salvation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8001000" cy="5334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accent6">
                  <a:lumMod val="50000"/>
                </a:schemeClr>
              </a:buClr>
              <a:buSzTx/>
              <a:buFont typeface="Wingdings" pitchFamily="2" charset="2"/>
              <a:buAutoNum type="arabicPeriod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Hear the Gospel of Christ,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Rom.10:17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6">
                  <a:lumMod val="50000"/>
                </a:schemeClr>
              </a:buClr>
              <a:buSzTx/>
              <a:buFont typeface="Wingdings" pitchFamily="2" charset="2"/>
              <a:buAutoNum type="arabicPeriod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Believe in Jesus Christ,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Acts 16:31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6">
                  <a:lumMod val="50000"/>
                </a:schemeClr>
              </a:buClr>
              <a:buSzTx/>
              <a:buFont typeface="Wingdings" pitchFamily="2" charset="2"/>
              <a:buAutoNum type="arabicPeriod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Repent and Turn to God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Acts 17:30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6">
                  <a:lumMod val="50000"/>
                </a:schemeClr>
              </a:buClr>
              <a:buSzTx/>
              <a:buFont typeface="Wingdings" pitchFamily="2" charset="2"/>
              <a:buAutoNum type="arabicPeriod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Confess Jesus Before Men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 Acts 8:37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6">
                  <a:lumMod val="50000"/>
                </a:schemeClr>
              </a:buClr>
              <a:buSzTx/>
              <a:buFont typeface="Wingdings" pitchFamily="2" charset="2"/>
              <a:buAutoNum type="arabicPeriod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Baptized Into Christ,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 Pet.3:21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         ---------------------------------------------</a:t>
            </a:r>
          </a:p>
          <a:p>
            <a:pPr marL="609600" indent="-609600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200" dirty="0"/>
              <a:t>Grow And Be Faithful</a:t>
            </a:r>
            <a:r>
              <a:rPr lang="en-US" sz="3600" dirty="0"/>
              <a:t>, </a:t>
            </a:r>
            <a:r>
              <a:rPr lang="en-US" sz="2800" dirty="0"/>
              <a:t>1</a:t>
            </a:r>
            <a:r>
              <a:rPr lang="en-US" sz="2000" dirty="0"/>
              <a:t> </a:t>
            </a:r>
            <a:r>
              <a:rPr lang="en-US" sz="2800" dirty="0"/>
              <a:t>Pet.2:2</a:t>
            </a:r>
            <a:endParaRPr lang="en-US" sz="2000" dirty="0"/>
          </a:p>
          <a:p>
            <a:pPr marL="609600" indent="-609600">
              <a:lnSpc>
                <a:spcPct val="9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200" dirty="0"/>
              <a:t>If Err </a:t>
            </a:r>
            <a:r>
              <a:rPr lang="en-US" sz="3200" dirty="0" smtClean="0"/>
              <a:t>as a Christian</a:t>
            </a:r>
            <a:r>
              <a:rPr lang="en-US" sz="2800" dirty="0" smtClean="0"/>
              <a:t>: </a:t>
            </a:r>
            <a:r>
              <a:rPr lang="en-US" sz="3200" dirty="0"/>
              <a:t>Repent and Pray God</a:t>
            </a:r>
            <a:r>
              <a:rPr lang="en-US" sz="2800" dirty="0"/>
              <a:t>  </a:t>
            </a:r>
            <a:r>
              <a:rPr lang="en-US" sz="2800" dirty="0" smtClean="0"/>
              <a:t>1 Jn.1:9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10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4825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algn="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79646">
                    <a:lumMod val="75000"/>
                  </a:srgbClr>
                </a:solidFill>
                <a:latin typeface="Gill Sans MT"/>
              </a:rPr>
              <a:t>Thanks For Coming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Yellowstone National Park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heet lightning design template">
  <a:themeElements>
    <a:clrScheme name="Default Design 13">
      <a:dk1>
        <a:srgbClr val="993300"/>
      </a:dk1>
      <a:lt1>
        <a:srgbClr val="CCECFF"/>
      </a:lt1>
      <a:dk2>
        <a:srgbClr val="817227"/>
      </a:dk2>
      <a:lt2>
        <a:srgbClr val="5C1F00"/>
      </a:lt2>
      <a:accent1>
        <a:srgbClr val="FF9999"/>
      </a:accent1>
      <a:accent2>
        <a:srgbClr val="BE7960"/>
      </a:accent2>
      <a:accent3>
        <a:srgbClr val="E2F4FF"/>
      </a:accent3>
      <a:accent4>
        <a:srgbClr val="822A00"/>
      </a:accent4>
      <a:accent5>
        <a:srgbClr val="FFCACA"/>
      </a:accent5>
      <a:accent6>
        <a:srgbClr val="AC6D56"/>
      </a:accent6>
      <a:hlink>
        <a:srgbClr val="FFFF99"/>
      </a:hlink>
      <a:folHlink>
        <a:srgbClr val="9A761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3366CC"/>
        </a:dk1>
        <a:lt1>
          <a:srgbClr val="33CCFF"/>
        </a:lt1>
        <a:dk2>
          <a:srgbClr val="FFFFFF"/>
        </a:dk2>
        <a:lt2>
          <a:srgbClr val="3E3E5C"/>
        </a:lt2>
        <a:accent1>
          <a:srgbClr val="5F9FCB"/>
        </a:accent1>
        <a:accent2>
          <a:srgbClr val="0099FF"/>
        </a:accent2>
        <a:accent3>
          <a:srgbClr val="ADE2FF"/>
        </a:accent3>
        <a:accent4>
          <a:srgbClr val="2A56AE"/>
        </a:accent4>
        <a:accent5>
          <a:srgbClr val="B6CDE2"/>
        </a:accent5>
        <a:accent6>
          <a:srgbClr val="008AE7"/>
        </a:accent6>
        <a:hlink>
          <a:srgbClr val="CCE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6699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0056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CC"/>
        </a:dk1>
        <a:lt1>
          <a:srgbClr val="33CCCC"/>
        </a:lt1>
        <a:dk2>
          <a:srgbClr val="CCFFFF"/>
        </a:dk2>
        <a:lt2>
          <a:srgbClr val="003366"/>
        </a:lt2>
        <a:accent1>
          <a:srgbClr val="0099CC"/>
        </a:accent1>
        <a:accent2>
          <a:srgbClr val="00B000"/>
        </a:accent2>
        <a:accent3>
          <a:srgbClr val="ADE2E2"/>
        </a:accent3>
        <a:accent4>
          <a:srgbClr val="0000AE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66"/>
        </a:dk1>
        <a:lt1>
          <a:srgbClr val="336699"/>
        </a:lt1>
        <a:dk2>
          <a:srgbClr val="62584E"/>
        </a:dk2>
        <a:lt2>
          <a:srgbClr val="336699"/>
        </a:lt2>
        <a:accent1>
          <a:srgbClr val="3D7AB7"/>
        </a:accent1>
        <a:accent2>
          <a:srgbClr val="468A4B"/>
        </a:accent2>
        <a:accent3>
          <a:srgbClr val="ADB8CA"/>
        </a:accent3>
        <a:accent4>
          <a:srgbClr val="002A56"/>
        </a:accent4>
        <a:accent5>
          <a:srgbClr val="AFBED8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66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DEF6F1"/>
        </a:lt1>
        <a:dk2>
          <a:srgbClr val="23607B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8BA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D9"/>
        </a:lt1>
        <a:dk2>
          <a:srgbClr val="BF3737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79D7ED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BEE8F4"/>
        </a:accent5>
        <a:accent6>
          <a:srgbClr val="B9E7E7"/>
        </a:accent6>
        <a:hlink>
          <a:srgbClr val="3333CC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D4D4D"/>
        </a:dk1>
        <a:lt1>
          <a:srgbClr val="008080"/>
        </a:lt1>
        <a:dk2>
          <a:srgbClr val="007086"/>
        </a:dk2>
        <a:lt2>
          <a:srgbClr val="005A58"/>
        </a:lt2>
        <a:accent1>
          <a:srgbClr val="0099B8"/>
        </a:accent1>
        <a:accent2>
          <a:srgbClr val="76C2E0"/>
        </a:accent2>
        <a:accent3>
          <a:srgbClr val="AAC0C0"/>
        </a:accent3>
        <a:accent4>
          <a:srgbClr val="404040"/>
        </a:accent4>
        <a:accent5>
          <a:srgbClr val="AACAD8"/>
        </a:accent5>
        <a:accent6>
          <a:srgbClr val="6AB0CB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5F5F5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99"/>
        </a:dk1>
        <a:lt1>
          <a:srgbClr val="8E6C42"/>
        </a:lt1>
        <a:dk2>
          <a:srgbClr val="8A6426"/>
        </a:dk2>
        <a:lt2>
          <a:srgbClr val="2D2015"/>
        </a:lt2>
        <a:accent1>
          <a:srgbClr val="739EA3"/>
        </a:accent1>
        <a:accent2>
          <a:srgbClr val="8F5F2F"/>
        </a:accent2>
        <a:accent3>
          <a:srgbClr val="C6BAB0"/>
        </a:accent3>
        <a:accent4>
          <a:srgbClr val="002A82"/>
        </a:accent4>
        <a:accent5>
          <a:srgbClr val="BCCCCE"/>
        </a:accent5>
        <a:accent6>
          <a:srgbClr val="81552A"/>
        </a:accent6>
        <a:hlink>
          <a:srgbClr val="CCB4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993300"/>
        </a:dk1>
        <a:lt1>
          <a:srgbClr val="CCECFF"/>
        </a:lt1>
        <a:dk2>
          <a:srgbClr val="817227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2A00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template</Template>
  <TotalTime>269</TotalTime>
  <Words>172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Sheet lightning design template</vt:lpstr>
      <vt:lpstr>Solstice</vt:lpstr>
      <vt:lpstr>PowerPoint Presentation</vt:lpstr>
      <vt:lpstr>Let Us Worship In Song</vt:lpstr>
      <vt:lpstr>“Earnestly Contend For the Faith”</vt:lpstr>
      <vt:lpstr>Earnestly Contend for the Faith</vt:lpstr>
      <vt:lpstr>The Plan of Salvation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“Earnestly Contend For the Faith”</dc:title>
  <dc:creator>Danny McKibben</dc:creator>
  <cp:lastModifiedBy>Providence</cp:lastModifiedBy>
  <cp:revision>9</cp:revision>
  <cp:lastPrinted>1601-01-01T00:00:00Z</cp:lastPrinted>
  <dcterms:created xsi:type="dcterms:W3CDTF">2014-01-04T14:52:43Z</dcterms:created>
  <dcterms:modified xsi:type="dcterms:W3CDTF">2014-01-06T00:05:14Z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TC010721531033</vt:lpwstr>
  </property>
</Properties>
</file>