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60" r:id="rId4"/>
    <p:sldId id="259" r:id="rId5"/>
    <p:sldId id="257" r:id="rId6"/>
    <p:sldId id="262" r:id="rId7"/>
    <p:sldId id="264" r:id="rId8"/>
    <p:sldId id="263" r:id="rId9"/>
    <p:sldId id="261" r:id="rId1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00"/>
    <a:srgbClr val="F8F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2245B0F0-2D19-4A60-8D08-471D1974BE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187EB-11A8-40B4-875E-8177ABA483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A4783E-BBF1-4CE4-BC37-4CBC17CA5D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C863-3FCA-4D82-A527-B13A89B2B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C2574-882C-4C1F-B5F8-C90ABE629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63BF-5330-4F3B-9081-282B139389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B4F3-2EA8-4486-9D72-F3568FBC8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43DE-E509-43AA-ACD8-DFBD671145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E768-06C5-4D4C-8F45-027C9E744D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4CB-DAE8-431C-8CD7-13DB277EF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4D98-4610-4B1B-82E7-04F79578C2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E1109-7179-4B64-935F-F6048B147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0599B-1FF7-4779-AA90-0C84B8F213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6040" y="332656"/>
            <a:ext cx="5902424" cy="254771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Bodoni MT Black" pitchFamily="18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563888" y="3501008"/>
            <a:ext cx="5184576" cy="3096344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>
                  <a:glow rad="101600">
                    <a:srgbClr val="080808"/>
                  </a:glow>
                </a:effectLst>
              </a:defRPr>
            </a:lvl1pPr>
            <a:lvl2pPr marL="0" indent="0" algn="ctr">
              <a:buNone/>
              <a:defRPr sz="3200">
                <a:solidFill>
                  <a:schemeClr val="bg1"/>
                </a:solidFill>
                <a:effectLst>
                  <a:glow rad="101600">
                    <a:srgbClr val="080808"/>
                  </a:glow>
                </a:effectLst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glow rad="139700">
                    <a:srgbClr val="000000"/>
                  </a:glow>
                </a:effectLst>
              </a:defRPr>
            </a:lvl1pPr>
            <a:lvl2pPr>
              <a:defRPr>
                <a:effectLst>
                  <a:glow rad="139700">
                    <a:srgbClr val="000000"/>
                  </a:glow>
                </a:effectLst>
              </a:defRPr>
            </a:lvl2pPr>
            <a:lvl3pPr>
              <a:defRPr>
                <a:effectLst>
                  <a:glow rad="139700">
                    <a:srgbClr val="000000"/>
                  </a:glow>
                </a:effectLst>
              </a:defRPr>
            </a:lvl3pPr>
            <a:lvl4pPr>
              <a:defRPr>
                <a:effectLst>
                  <a:glow rad="139700">
                    <a:srgbClr val="000000"/>
                  </a:glow>
                </a:effectLst>
              </a:defRPr>
            </a:lvl4pPr>
            <a:lvl5pPr>
              <a:defRPr>
                <a:effectLst>
                  <a:glow rad="139700">
                    <a:srgbClr val="000000"/>
                  </a:glow>
                </a:effectLst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620688"/>
            <a:ext cx="5472608" cy="5472608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4000" b="1"/>
            </a:lvl1pPr>
            <a:lvl2pPr marL="0" indent="0" algn="ctr">
              <a:spcBef>
                <a:spcPts val="600"/>
              </a:spcBef>
              <a:spcAft>
                <a:spcPts val="600"/>
              </a:spcAft>
              <a:defRPr sz="4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7DB7D1-8610-4AE7-87E4-F7E9307CF491}" type="datetimeFigureOut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15/12/2013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9FE0D1-1D6E-43A2-9F95-17D70236B9A7}" type="slidenum">
              <a:rPr lang="es-E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eaLnBrk="0" hangingPunct="0"/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eaLnBrk="0" hangingPunct="0"/>
            <a:fld id="{BAAAE213-326F-4352-BC5D-7ED1B7412C72}" type="slidenum">
              <a:rPr lang="en-US">
                <a:solidFill>
                  <a:srgbClr val="000000"/>
                </a:solidFill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odoni MT Blac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•"/>
        <a:defRPr sz="3200" kern="1200">
          <a:solidFill>
            <a:srgbClr val="FFFF00"/>
          </a:solidFill>
          <a:effectLst>
            <a:glow rad="139700">
              <a:srgbClr val="000000"/>
            </a:glow>
          </a:effectLst>
          <a:latin typeface="+mn-lt"/>
          <a:ea typeface="+mn-ea"/>
          <a:cs typeface="+mn-cs"/>
        </a:defRPr>
      </a:lvl1pPr>
      <a:lvl2pPr marL="349250" indent="635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3200" kern="1200">
          <a:solidFill>
            <a:schemeClr val="bg1"/>
          </a:solidFill>
          <a:effectLst>
            <a:glow rad="139700">
              <a:srgbClr val="000000"/>
            </a:glow>
          </a:effectLst>
          <a:latin typeface="Berlin Sans FB" pitchFamily="34" charset="0"/>
          <a:ea typeface="+mn-ea"/>
          <a:cs typeface="+mn-cs"/>
        </a:defRPr>
      </a:lvl2pPr>
      <a:lvl3pPr marL="622300" indent="-2667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glow rad="139700">
              <a:srgbClr val="000000"/>
            </a:glow>
          </a:effectLst>
          <a:latin typeface="+mn-lt"/>
          <a:ea typeface="+mn-ea"/>
          <a:cs typeface="+mn-cs"/>
        </a:defRPr>
      </a:lvl3pPr>
      <a:lvl4pPr marL="990600" indent="-3683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glow rad="139700">
              <a:srgbClr val="000000"/>
            </a:glow>
          </a:effectLst>
          <a:latin typeface="+mn-lt"/>
          <a:ea typeface="+mn-ea"/>
          <a:cs typeface="+mn-cs"/>
        </a:defRPr>
      </a:lvl4pPr>
      <a:lvl5pPr marL="1257300" indent="-2667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glow rad="139700">
              <a:srgbClr val="000000"/>
            </a:glo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81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FF0000"/>
                </a:solidFill>
              </a:rPr>
              <a:t>Welcome To Our Services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0" y="2057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Click here to add text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209800" y="4495800"/>
            <a:ext cx="6400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Click here to add text. Click here to add text.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Click here to add text. Click here to add text.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Click here to add text. Click here to add text.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091" name="Picture 43" descr="Legal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685800" y="187325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Gaius, Diotrephes, Demetrius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048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 Study of 3</a:t>
            </a:r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John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Beloved Gaius,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vs.1-8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96200" cy="5486400"/>
          </a:xfrm>
        </p:spPr>
        <p:txBody>
          <a:bodyPr/>
          <a:lstStyle/>
          <a:p>
            <a:r>
              <a:rPr lang="en-US" b="1" dirty="0" smtClean="0"/>
              <a:t>The Elder Writes, </a:t>
            </a:r>
            <a:r>
              <a:rPr lang="en-US" b="1" dirty="0" smtClean="0">
                <a:solidFill>
                  <a:srgbClr val="C00000"/>
                </a:solidFill>
              </a:rPr>
              <a:t>vs.1</a:t>
            </a:r>
          </a:p>
          <a:p>
            <a:r>
              <a:rPr lang="en-US" b="1" dirty="0" smtClean="0"/>
              <a:t>Truth found 6 X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Vs.2</a:t>
            </a:r>
            <a:r>
              <a:rPr lang="en-US" b="1" dirty="0" smtClean="0"/>
              <a:t> and the Prosperity Preachers</a:t>
            </a:r>
          </a:p>
          <a:p>
            <a:r>
              <a:rPr lang="en-US" b="1" dirty="0" smtClean="0"/>
              <a:t>“</a:t>
            </a:r>
            <a:r>
              <a:rPr lang="en-US" b="1" dirty="0" err="1" smtClean="0"/>
              <a:t>Mayest</a:t>
            </a:r>
            <a:r>
              <a:rPr lang="en-US" b="1" dirty="0" smtClean="0"/>
              <a:t>”  To be able or possible: could, may, might, be possible.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Vs.3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Walk in the Truth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Vs.4  </a:t>
            </a:r>
            <a:r>
              <a:rPr lang="en-US" b="1" dirty="0" smtClean="0"/>
              <a:t>Greatest Joy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Vs.5-8</a:t>
            </a:r>
            <a:r>
              <a:rPr lang="en-US" b="1" dirty="0" smtClean="0"/>
              <a:t>  Be Helpers to Truth, not to error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nd</a:t>
            </a:r>
            <a:r>
              <a:rPr lang="en-US" b="1" dirty="0" smtClean="0">
                <a:solidFill>
                  <a:srgbClr val="C00000"/>
                </a:solidFill>
              </a:rPr>
              <a:t> Jn.10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Diotrephes,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vs.9-10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01000" cy="5486400"/>
          </a:xfrm>
        </p:spPr>
        <p:txBody>
          <a:bodyPr/>
          <a:lstStyle/>
          <a:p>
            <a:r>
              <a:rPr lang="en-US" b="1" dirty="0" smtClean="0"/>
              <a:t>Love – Fond of </a:t>
            </a:r>
          </a:p>
          <a:p>
            <a:r>
              <a:rPr lang="en-US" b="1" dirty="0" smtClean="0"/>
              <a:t>Silver – </a:t>
            </a:r>
            <a:r>
              <a:rPr lang="en-US" b="1" dirty="0" smtClean="0">
                <a:solidFill>
                  <a:srgbClr val="C00000"/>
                </a:solidFill>
              </a:rPr>
              <a:t>1 Tim.6:10</a:t>
            </a:r>
            <a:r>
              <a:rPr lang="en-US" b="1" dirty="0" smtClean="0"/>
              <a:t>.   Wisdom – </a:t>
            </a:r>
            <a:r>
              <a:rPr lang="en-US" b="1" dirty="0" smtClean="0">
                <a:solidFill>
                  <a:srgbClr val="C00000"/>
                </a:solidFill>
              </a:rPr>
              <a:t>Ac.17:18. </a:t>
            </a:r>
            <a:r>
              <a:rPr lang="en-US" b="1" dirty="0" smtClean="0"/>
              <a:t>Self - </a:t>
            </a:r>
            <a:r>
              <a:rPr lang="en-US" b="1" dirty="0" smtClean="0">
                <a:solidFill>
                  <a:srgbClr val="C00000"/>
                </a:solidFill>
              </a:rPr>
              <a:t>2 Tim.3:2</a:t>
            </a:r>
            <a:r>
              <a:rPr lang="en-US" b="1" dirty="0" smtClean="0"/>
              <a:t>,  Pleasure – </a:t>
            </a:r>
            <a:r>
              <a:rPr lang="en-US" b="1" dirty="0" smtClean="0">
                <a:solidFill>
                  <a:srgbClr val="C00000"/>
                </a:solidFill>
              </a:rPr>
              <a:t>2 Tim.3:4</a:t>
            </a:r>
          </a:p>
          <a:p>
            <a:r>
              <a:rPr lang="en-US" b="1" dirty="0" smtClean="0"/>
              <a:t>Preeminence:  </a:t>
            </a:r>
            <a:r>
              <a:rPr lang="en-US" b="1" dirty="0"/>
              <a:t>F</a:t>
            </a:r>
            <a:r>
              <a:rPr lang="en-US" b="1" dirty="0" smtClean="0"/>
              <a:t>oremost (in time, place, order or importance): - before, beginning, best, chief (-</a:t>
            </a:r>
            <a:r>
              <a:rPr lang="en-US" b="1" dirty="0" err="1" smtClean="0"/>
              <a:t>est</a:t>
            </a:r>
            <a:r>
              <a:rPr lang="en-US" b="1" dirty="0" smtClean="0"/>
              <a:t>), first (of all)  </a:t>
            </a:r>
            <a:r>
              <a:rPr lang="en-US" b="1" dirty="0" smtClean="0">
                <a:solidFill>
                  <a:srgbClr val="C00000"/>
                </a:solidFill>
              </a:rPr>
              <a:t>Col.1:18, Mt.28:18, 2 Cor.1:24</a:t>
            </a:r>
          </a:p>
          <a:p>
            <a:r>
              <a:rPr lang="en-US" b="1" dirty="0" smtClean="0"/>
              <a:t>Unjustly Accuse, Run People Down, Malicious Words, </a:t>
            </a:r>
            <a:r>
              <a:rPr lang="en-US" b="1" dirty="0" smtClean="0">
                <a:solidFill>
                  <a:srgbClr val="C00000"/>
                </a:solidFill>
              </a:rPr>
              <a:t>vs.10</a:t>
            </a:r>
          </a:p>
          <a:p>
            <a:r>
              <a:rPr lang="en-US" b="1" dirty="0" smtClean="0"/>
              <a:t>Cast Out of the Church,   Opposite </a:t>
            </a:r>
            <a:r>
              <a:rPr lang="en-US" b="1" dirty="0" smtClean="0">
                <a:solidFill>
                  <a:srgbClr val="C00000"/>
                </a:solidFill>
              </a:rPr>
              <a:t>1 Cor.5</a:t>
            </a:r>
          </a:p>
          <a:p>
            <a:endParaRPr lang="en-US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Demetrius,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vs.11-14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01000" cy="5486400"/>
          </a:xfrm>
        </p:spPr>
        <p:txBody>
          <a:bodyPr/>
          <a:lstStyle/>
          <a:p>
            <a:r>
              <a:rPr lang="en-US" b="1" dirty="0" smtClean="0"/>
              <a:t>Follow Good not Evil, </a:t>
            </a:r>
            <a:r>
              <a:rPr lang="en-US" b="1" dirty="0" smtClean="0">
                <a:solidFill>
                  <a:srgbClr val="C00000"/>
                </a:solidFill>
              </a:rPr>
              <a:t>vs.11</a:t>
            </a:r>
          </a:p>
          <a:p>
            <a:r>
              <a:rPr lang="en-US" b="1" dirty="0" smtClean="0"/>
              <a:t>Demetrius had a Good Report by All Men, by the Truth, by the Apostles, </a:t>
            </a:r>
            <a:r>
              <a:rPr lang="en-US" b="1" dirty="0" smtClean="0">
                <a:solidFill>
                  <a:srgbClr val="C00000"/>
                </a:solidFill>
              </a:rPr>
              <a:t>vs.12</a:t>
            </a:r>
          </a:p>
          <a:p>
            <a:r>
              <a:rPr lang="en-US" b="1" dirty="0" smtClean="0"/>
              <a:t>Pen and Ink, </a:t>
            </a:r>
            <a:r>
              <a:rPr lang="en-US" b="1" dirty="0" smtClean="0">
                <a:solidFill>
                  <a:srgbClr val="C00000"/>
                </a:solidFill>
              </a:rPr>
              <a:t>vs.13</a:t>
            </a:r>
          </a:p>
          <a:p>
            <a:r>
              <a:rPr lang="en-US" b="1" dirty="0" smtClean="0"/>
              <a:t>Speaking Face to Face, </a:t>
            </a:r>
            <a:r>
              <a:rPr lang="en-US" b="1" dirty="0" smtClean="0">
                <a:solidFill>
                  <a:srgbClr val="C00000"/>
                </a:solidFill>
              </a:rPr>
              <a:t>vs.14</a:t>
            </a:r>
          </a:p>
          <a:p>
            <a:r>
              <a:rPr lang="en-US" b="1" dirty="0" smtClean="0"/>
              <a:t>Greet the Friends by Name, </a:t>
            </a:r>
            <a:r>
              <a:rPr lang="en-US" b="1" dirty="0" smtClean="0">
                <a:solidFill>
                  <a:srgbClr val="C00000"/>
                </a:solidFill>
              </a:rPr>
              <a:t>vs.14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Steps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Salvation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10600" cy="5791200"/>
          </a:xfrm>
        </p:spPr>
        <p:txBody>
          <a:bodyPr>
            <a:noAutofit/>
          </a:bodyPr>
          <a:lstStyle/>
          <a:p>
            <a:pPr marL="609600" indent="-609600"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/>
                </a:solidFill>
              </a:rPr>
              <a:t>Hear the Gospel of Christ,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Acts 18:8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/>
                </a:solidFill>
              </a:rPr>
              <a:t>Believe in Jesus Christ,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Rom.1:16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/>
                </a:solidFill>
              </a:rPr>
              <a:t>Repent and Turn to God,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Acts 17:30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/>
                </a:solidFill>
              </a:rPr>
              <a:t>Confess Jesus Before Men,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Matt.10:32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/>
                </a:solidFill>
              </a:rPr>
              <a:t>Baptized Into Christ,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Gal.3:26-27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buClrTx/>
              <a:buSzPct val="94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6"/>
                </a:solidFill>
              </a:rPr>
              <a:t>            -----------------------------</a:t>
            </a:r>
          </a:p>
          <a:p>
            <a:pPr marL="609600" indent="-609600">
              <a:buClrTx/>
              <a:buSzPct val="94000"/>
              <a:buFont typeface="Wingdings" pitchFamily="2" charset="2"/>
              <a:buChar char="Ø"/>
            </a:pPr>
            <a:r>
              <a:rPr lang="en-US" sz="3600" b="1" dirty="0"/>
              <a:t>Grow And Be Faithful</a:t>
            </a:r>
            <a:r>
              <a:rPr lang="en-US" sz="4400" b="1" dirty="0"/>
              <a:t>, </a:t>
            </a:r>
            <a:r>
              <a:rPr lang="en-US" sz="4400" b="1" dirty="0" smtClean="0"/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Matt.25:21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>
              <a:buClrTx/>
              <a:buSzPct val="94000"/>
              <a:buFont typeface="Wingdings" pitchFamily="2" charset="2"/>
              <a:buChar char="Ø"/>
            </a:pPr>
            <a:r>
              <a:rPr lang="en-US" sz="3600" b="1" dirty="0"/>
              <a:t>If Err As a Christian: Repent and Pray </a:t>
            </a:r>
            <a:r>
              <a:rPr lang="en-US" sz="3600" b="1" dirty="0" smtClean="0"/>
              <a:t>God,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Acts 8:22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5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52400"/>
            <a:ext cx="8382000" cy="1066800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Bodoni MT Black" pitchFamily="18" charset="0"/>
              </a:rPr>
              <a:t>Thanks For Coming Out This Evening!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nowflak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P_LegalTimeless_DesignSlides_TP10378819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template</Template>
  <TotalTime>348</TotalTime>
  <Words>302</Words>
  <Application>Microsoft Office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Snowflakes design template</vt:lpstr>
      <vt:lpstr>HP_LegalTimeless_DesignSlides_TP10378819</vt:lpstr>
      <vt:lpstr>Tema de Office</vt:lpstr>
      <vt:lpstr>Slide 1</vt:lpstr>
      <vt:lpstr>Slide 2</vt:lpstr>
      <vt:lpstr>The Beloved Gaius, vs.1-8</vt:lpstr>
      <vt:lpstr>Diotrephes,  vs.9-10</vt:lpstr>
      <vt:lpstr>Demetrius,  vs.11-14</vt:lpstr>
      <vt:lpstr>The Steps of Salvation</vt:lpstr>
      <vt:lpstr>Slide 7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Gaius, Diotrephes, Demetrius</dc:title>
  <dc:subject/>
  <dc:creator>Owner</dc:creator>
  <cp:keywords/>
  <dc:description/>
  <cp:lastModifiedBy>Danny McKibben</cp:lastModifiedBy>
  <cp:revision>24</cp:revision>
  <dcterms:created xsi:type="dcterms:W3CDTF">2013-12-14T17:05:47Z</dcterms:created>
  <dcterms:modified xsi:type="dcterms:W3CDTF">2013-12-16T00:12:32Z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TC100775751033</vt:lpwstr>
  </property>
</Properties>
</file>