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7" r:id="rId3"/>
    <p:sldId id="259" r:id="rId4"/>
    <p:sldId id="256" r:id="rId5"/>
    <p:sldId id="257" r:id="rId6"/>
    <p:sldId id="260" r:id="rId7"/>
    <p:sldId id="265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CCF0F-B133-464C-9EC1-22E9FE44E3C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F11D-D260-457F-BCB3-ECC3852A9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3EAC-A130-42AB-9545-93BFA91305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EC06-820F-4D50-9223-25E8AAC43F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EC06-820F-4D50-9223-25E8AAC43F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A3CD-96A0-4227-9C82-464551CFEB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7FBE1D2-840D-445A-9329-1A98B5D3E9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09DAFE2-86A8-4852-918B-3D333708C7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973B1A-DB20-4A0F-998F-946FA5CAD1B7}" type="datetimeFigureOut">
              <a:rPr lang="en-US" smtClean="0">
                <a:solidFill>
                  <a:srgbClr val="EEECE1"/>
                </a:solidFill>
              </a:rPr>
              <a:pPr/>
              <a:t>10/26/2013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1E6052-2E60-4957-AB0A-F969F1E65E17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pines March 2012 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2400" y="76200"/>
            <a:ext cx="56388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Welcome To Our Services</a:t>
            </a:r>
            <a:endParaRPr kumimoji="0" lang="en-US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28800"/>
            <a:ext cx="8153400" cy="4572000"/>
          </a:xfrm>
        </p:spPr>
        <p:txBody>
          <a:bodyPr>
            <a:noAutofit/>
          </a:bodyPr>
          <a:lstStyle/>
          <a:p>
            <a:pPr algn="l"/>
            <a:r>
              <a:rPr lang="en-US" sz="34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concerning the collection for the saints, as I have given order to the churches of Galatia, even so do ye.   </a:t>
            </a:r>
          </a:p>
          <a:p>
            <a:pPr algn="l"/>
            <a:r>
              <a:rPr lang="en-US" sz="34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 first day of the week let every one of you lay by him in store, as </a:t>
            </a:r>
            <a:r>
              <a:rPr lang="en-US" sz="34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34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hath prospered him, that there be no gatherings when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come.”    </a:t>
            </a:r>
            <a:r>
              <a:rPr lang="en-US" sz="3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Cor.16:1-2</a:t>
            </a:r>
            <a:endParaRPr lang="en-US" sz="3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685800"/>
            <a:ext cx="6629400" cy="914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The Collection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 advAuto="1000"/>
      <p:bldP spid="1843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3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bg2">
                    <a:lumMod val="50000"/>
                  </a:schemeClr>
                </a:solidFill>
              </a:rPr>
              <a:t>Thanks For Coming Out Today</a:t>
            </a:r>
            <a:endParaRPr lang="en-US" sz="4400" b="1" dirty="0">
              <a:ln/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1600201" y="6248400"/>
            <a:ext cx="594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Nursing Home Service at 2:00 PM</a:t>
            </a:r>
            <a:endParaRPr lang="en-US" sz="24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7525"/>
            <a:ext cx="8686800" cy="9302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Let Us </a:t>
            </a:r>
            <a:r>
              <a:rPr lang="en-US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Worship God </a:t>
            </a:r>
            <a:r>
              <a:rPr lang="en-US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 Song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5344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SzPct val="102000"/>
              <a:buFont typeface="Wingdings" pitchFamily="2" charset="2"/>
              <a:buChar char="Ø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  Song Leader –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Andy Powell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</a:endParaRPr>
          </a:p>
          <a:p>
            <a:pPr>
              <a:lnSpc>
                <a:spcPct val="90000"/>
              </a:lnSpc>
              <a:buClrTx/>
              <a:buSzPct val="102000"/>
              <a:buFont typeface="Wingdings" pitchFamily="2" charset="2"/>
              <a:buChar char="Ø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  First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Hymn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#  </a:t>
            </a:r>
          </a:p>
          <a:p>
            <a:pPr>
              <a:lnSpc>
                <a:spcPct val="90000"/>
              </a:lnSpc>
              <a:buClrTx/>
              <a:buSzPct val="102000"/>
              <a:buFont typeface="Wingdings" pitchFamily="2" charset="2"/>
              <a:buChar char="Ø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  Second Song #  </a:t>
            </a:r>
          </a:p>
          <a:p>
            <a:pPr>
              <a:lnSpc>
                <a:spcPct val="90000"/>
              </a:lnSpc>
              <a:buClrTx/>
              <a:buSzPct val="102000"/>
              <a:buFont typeface="Wingdings" pitchFamily="2" charset="2"/>
              <a:buChar char="Ø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  Opening Prayer - </a:t>
            </a:r>
          </a:p>
          <a:p>
            <a:pPr>
              <a:lnSpc>
                <a:spcPct val="90000"/>
              </a:lnSpc>
              <a:buClrTx/>
              <a:buSzPct val="102000"/>
              <a:buFont typeface="Wingdings" pitchFamily="2" charset="2"/>
              <a:buChar char="Ø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  Song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b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efore the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Lesson # </a:t>
            </a:r>
          </a:p>
          <a:p>
            <a:pPr>
              <a:lnSpc>
                <a:spcPct val="90000"/>
              </a:lnSpc>
              <a:buClrTx/>
              <a:buSzPct val="102000"/>
              <a:buFont typeface="Wingdings" pitchFamily="2" charset="2"/>
              <a:buChar char="Ø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</a:rPr>
              <a:t>  Invitation Song #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0668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 Kingdom of God</a:t>
            </a:r>
            <a:endParaRPr lang="en-US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620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word “kingdom” is found 162 X in the N.T.  Most refer to the Rule of Christ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Define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:  Properly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royalty, that is, (abstractly) rule, or (concretely) a realm (literally or figuratively): - kingdom,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reign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.  </a:t>
            </a:r>
            <a:r>
              <a:rPr lang="en-US" sz="2800" b="1" dirty="0" smtClean="0">
                <a:solidFill>
                  <a:schemeClr val="accent3"/>
                </a:solidFill>
              </a:rPr>
              <a:t>Royal </a:t>
            </a:r>
            <a:r>
              <a:rPr lang="en-US" sz="2800" b="1" dirty="0">
                <a:solidFill>
                  <a:schemeClr val="accent3"/>
                </a:solidFill>
              </a:rPr>
              <a:t>power, kingship, dominion, </a:t>
            </a:r>
            <a:r>
              <a:rPr lang="en-US" sz="2800" b="1" dirty="0" smtClean="0">
                <a:solidFill>
                  <a:schemeClr val="accent3"/>
                </a:solidFill>
              </a:rPr>
              <a:t>rule.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 Primarily a abstract noun denoting sovereignty, royal power, dominion. Then by metonymy a concrete noun denoting the territory or people over whom the king rules.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Many times it refers to the church, but sometimes more broadly the Rule of Jesus over all things.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Illustration,  Temple:  1Cor.3:17, 6:19, Eph.2:21-22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Rule of King Jesus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Mt.28:18, Eph.1:20-23, 1Pet.3:22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" y="1752600"/>
            <a:ext cx="2667000" cy="4953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1752600"/>
            <a:ext cx="2667000" cy="4876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1752600"/>
            <a:ext cx="2590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5943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Satan &amp; his Angels,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Mt.12:29, Heb.2:14-15, 1 Jn.3:8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410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Wicked,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Ps.2:9, Ps.110:1-4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76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Death &amp; Hades,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Rev.1:18, 1 Cor.15:25-26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343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All Creation,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Rev.5:12-13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3733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Kings of the Earth,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Rev.1:5, 17:14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31959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O.T. Saints, 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Mt.8:11, Rev.14:4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25863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Church,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Heb.12:22-23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20529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Angels,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Heb.12:22-23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bg2">
                    <a:lumMod val="50000"/>
                  </a:schemeClr>
                </a:solidFill>
                <a:effectLst/>
              </a:rPr>
              <a:t>When Did His Rule Began?</a:t>
            </a:r>
            <a:endParaRPr lang="en-US" sz="5400" dirty="0">
              <a:ln/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09600" y="3505200"/>
            <a:ext cx="685800" cy="12192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7848600" y="3505200"/>
            <a:ext cx="533400" cy="121920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1"/>
          </p:cNvCxnSpPr>
          <p:nvPr/>
        </p:nvCxnSpPr>
        <p:spPr>
          <a:xfrm>
            <a:off x="1295400" y="4114800"/>
            <a:ext cx="6553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3810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3810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</a:t>
            </a:r>
            <a:endParaRPr lang="en-US" sz="3600" b="1" dirty="0"/>
          </a:p>
        </p:txBody>
      </p:sp>
      <p:sp>
        <p:nvSpPr>
          <p:cNvPr id="13" name="Isosceles Triangle 12"/>
          <p:cNvSpPr/>
          <p:nvPr/>
        </p:nvSpPr>
        <p:spPr>
          <a:xfrm>
            <a:off x="2286000" y="3810000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4648200" y="3505200"/>
            <a:ext cx="4572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2895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Eph.3:1-21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338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Is.2:2-4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4719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Dan.2:44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510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Sam.7:12-17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48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Zech.6:12-13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Matt.3:1-2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3195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Mk.1:15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4191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egasus" pitchFamily="2" charset="0"/>
              </a:rPr>
              <a:t>Coronation of Jesus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Pegasu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948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Dan.7:13-14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329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Ps.2:6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5634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Acts 2:30-36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3200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Acts 11:15</a:t>
            </a:r>
            <a:endParaRPr lang="en-US" sz="24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Some Various Aspects of the Kingdom</a:t>
            </a:r>
            <a:endParaRPr lang="en-US" sz="400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26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Not of this world,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Jn.18:36</a:t>
            </a:r>
          </a:p>
          <a:p>
            <a:r>
              <a:rPr lang="en-US" sz="4000" dirty="0" smtClean="0"/>
              <a:t>Spiritual in Nature,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Rom.14:17</a:t>
            </a:r>
          </a:p>
          <a:p>
            <a:r>
              <a:rPr lang="en-US" sz="4000" dirty="0" smtClean="0"/>
              <a:t>It is Within, Lk.17:20-21</a:t>
            </a:r>
          </a:p>
          <a:p>
            <a:r>
              <a:rPr lang="en-US" sz="4000" dirty="0" smtClean="0"/>
              <a:t>It is Open for All,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Is.2:2</a:t>
            </a:r>
          </a:p>
          <a:p>
            <a:r>
              <a:rPr lang="en-US" sz="4000" dirty="0" smtClean="0"/>
              <a:t>Cannot be Shaken,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Heb.12:28</a:t>
            </a:r>
          </a:p>
          <a:p>
            <a:r>
              <a:rPr lang="en-US" sz="4000" dirty="0" smtClean="0"/>
              <a:t>Christ Rules and is Priest now,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Zech.6:12-13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906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Things We Can Do For the Kingdom</a:t>
            </a:r>
            <a:endParaRPr lang="en-US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pPr marL="468630" indent="-742950">
              <a:buClrTx/>
              <a:buSzPct val="93000"/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We Can Pray for it’s Expansion, </a:t>
            </a:r>
            <a:r>
              <a:rPr lang="en-US" sz="3600" b="1" dirty="0" smtClean="0"/>
              <a:t>Matt.6:10</a:t>
            </a:r>
          </a:p>
          <a:p>
            <a:pPr marL="468630" indent="-742950">
              <a:buClrTx/>
              <a:buSzPct val="93000"/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We Can Preach the Gospel of the Kingdom, </a:t>
            </a:r>
            <a:r>
              <a:rPr lang="en-US" sz="3600" b="1" dirty="0" smtClean="0"/>
              <a:t>Mt.4:23, Acts 8:12, Acts 20:25, Acts 28:31</a:t>
            </a:r>
          </a:p>
          <a:p>
            <a:pPr marL="468630" indent="-742950">
              <a:buClrTx/>
              <a:buSzPct val="93000"/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Seek it First in Our Lives, </a:t>
            </a:r>
            <a:r>
              <a:rPr lang="en-US" sz="3600" b="1" dirty="0" smtClean="0"/>
              <a:t>Matt.6:33</a:t>
            </a:r>
          </a:p>
          <a:p>
            <a:pPr marL="468630" indent="-742950">
              <a:buClrTx/>
              <a:buSzPct val="93000"/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We Can Enter Into It By the New Birth, </a:t>
            </a:r>
            <a:r>
              <a:rPr lang="en-US" sz="3600" b="1" dirty="0" smtClean="0"/>
              <a:t>John 3:3-8, Col.1:12-13</a:t>
            </a:r>
            <a:endParaRPr lang="en-US" sz="3600" b="1" dirty="0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7650"/>
            <a:ext cx="8610600" cy="8953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Is Jesus King in Your Life?</a:t>
            </a:r>
            <a:endParaRPr lang="en-US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Arial Rounded MT Bold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696" y="1519080"/>
            <a:ext cx="8352504" cy="4881720"/>
          </a:xfrm>
        </p:spPr>
        <p:txBody>
          <a:bodyPr>
            <a:normAutofit/>
          </a:bodyPr>
          <a:lstStyle/>
          <a:p>
            <a:pPr marL="609600" indent="-609600">
              <a:buClrTx/>
              <a:buSzPct val="97000"/>
              <a:buFont typeface="Wingdings" pitchFamily="2" charset="2"/>
              <a:buAutoNum type="arabicPeriod"/>
            </a:pPr>
            <a:r>
              <a:rPr lang="en-US" sz="3600" b="1" dirty="0"/>
              <a:t>Hear the Gospel of Christ, </a:t>
            </a:r>
            <a:r>
              <a:rPr lang="en-US" sz="2800" b="1" dirty="0"/>
              <a:t>Acts 18:8</a:t>
            </a:r>
            <a:endParaRPr lang="en-US" sz="2000" b="1" dirty="0"/>
          </a:p>
          <a:p>
            <a:pPr marL="609600" indent="-609600">
              <a:buClrTx/>
              <a:buSzPct val="97000"/>
              <a:buFont typeface="Wingdings" pitchFamily="2" charset="2"/>
              <a:buAutoNum type="arabicPeriod"/>
            </a:pPr>
            <a:r>
              <a:rPr lang="en-US" sz="3600" b="1" dirty="0"/>
              <a:t>Believe in Jesus Christ,  </a:t>
            </a:r>
            <a:r>
              <a:rPr lang="en-US" sz="2800" b="1" dirty="0"/>
              <a:t>Acts 16:31</a:t>
            </a:r>
            <a:endParaRPr lang="en-US" sz="1600" b="1" dirty="0"/>
          </a:p>
          <a:p>
            <a:pPr marL="609600" indent="-609600">
              <a:buClrTx/>
              <a:buSzPct val="97000"/>
              <a:buFont typeface="Wingdings" pitchFamily="2" charset="2"/>
              <a:buAutoNum type="arabicPeriod"/>
            </a:pPr>
            <a:r>
              <a:rPr lang="en-US" sz="3600" b="1" dirty="0"/>
              <a:t>Repent and Turn to God</a:t>
            </a:r>
            <a:r>
              <a:rPr lang="en-US" b="1" dirty="0"/>
              <a:t>,  </a:t>
            </a:r>
            <a:r>
              <a:rPr lang="en-US" sz="2800" b="1" dirty="0"/>
              <a:t>Acts 17:30</a:t>
            </a:r>
          </a:p>
          <a:p>
            <a:pPr marL="609600" indent="-609600">
              <a:buClrTx/>
              <a:buSzPct val="97000"/>
              <a:buFont typeface="Wingdings" pitchFamily="2" charset="2"/>
              <a:buAutoNum type="arabicPeriod"/>
            </a:pPr>
            <a:r>
              <a:rPr lang="en-US" sz="3600" b="1" dirty="0"/>
              <a:t>Confess Jesus as Lord</a:t>
            </a:r>
            <a:r>
              <a:rPr lang="en-US" b="1" dirty="0"/>
              <a:t>, </a:t>
            </a:r>
            <a:r>
              <a:rPr lang="en-US" sz="2800" b="1" dirty="0"/>
              <a:t>Rom.10:9-10</a:t>
            </a:r>
            <a:endParaRPr lang="en-US" sz="2400" b="1" dirty="0"/>
          </a:p>
          <a:p>
            <a:pPr marL="609600" indent="-609600">
              <a:buClrTx/>
              <a:buSzPct val="97000"/>
              <a:buFont typeface="Wingdings" pitchFamily="2" charset="2"/>
              <a:buAutoNum type="arabicPeriod"/>
            </a:pPr>
            <a:r>
              <a:rPr lang="en-US" sz="3600" b="1" dirty="0"/>
              <a:t>Be Baptized</a:t>
            </a:r>
            <a:r>
              <a:rPr lang="en-US" b="1" dirty="0"/>
              <a:t>, </a:t>
            </a:r>
            <a:r>
              <a:rPr lang="en-US" sz="2800" b="1" dirty="0"/>
              <a:t>Ac.22:16</a:t>
            </a:r>
          </a:p>
          <a:p>
            <a:pPr marL="609600" indent="-609600">
              <a:buClrTx/>
              <a:buSzPct val="97000"/>
              <a:buFont typeface="Wingdings" pitchFamily="2" charset="2"/>
              <a:buNone/>
            </a:pPr>
            <a:r>
              <a:rPr lang="en-US" b="1" dirty="0"/>
              <a:t>       ----------------------------------</a:t>
            </a:r>
          </a:p>
          <a:p>
            <a:pPr marL="609600" indent="-609600">
              <a:buClrTx/>
              <a:buSzPct val="97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Thou Faithful Unto Death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Rev.2:10</a:t>
            </a:r>
          </a:p>
          <a:p>
            <a:pPr marL="609600" indent="-609600">
              <a:buClrTx/>
              <a:buSzPct val="97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Err: Repent and Pray God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8:22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uiExpand="1" build="p" autoUpdateAnimBg="0" advAuto="10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763000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Do In Remembrance of Me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1430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</a:pPr>
            <a:r>
              <a:rPr kumimoji="1" lang="en-US" sz="3200" b="1" dirty="0" smtClean="0">
                <a:latin typeface="Arial Rounded MT Bold" pitchFamily="34" charset="0"/>
              </a:rPr>
              <a:t>And as they were eating, Jesus took bread, and blessed it, and brake it, and gave it to the disciples, and said, Take, eat; this is my body.  And he took the cup, and gave thanks, and gave it to them, saying, Drink ye all of it; For this is my blood of the new testament, which is shed for many for the remission of sins. </a:t>
            </a:r>
            <a:r>
              <a:rPr kumimoji="1" lang="en-US" sz="3200" b="1" dirty="0" smtClean="0">
                <a:latin typeface="Arial Rounded MT Bold" pitchFamily="34" charset="0"/>
              </a:rPr>
              <a:t>    </a:t>
            </a:r>
            <a:r>
              <a:rPr kumimoji="1" lang="en-US" sz="2400" b="1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Matt.26:26-28</a:t>
            </a:r>
            <a:endParaRPr kumimoji="1" lang="en-US" sz="3200" b="1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Cross In 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663" y="5400372"/>
            <a:ext cx="2243137" cy="161002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4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5000"/>
      <p:bldP spid="11267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man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1629</TotalTime>
  <Words>562</Words>
  <Application>Microsoft Office PowerPoint</Application>
  <PresentationFormat>On-screen Show (4:3)</PresentationFormat>
  <Paragraphs>68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Human</vt:lpstr>
      <vt:lpstr>Paper</vt:lpstr>
      <vt:lpstr>Slide 1</vt:lpstr>
      <vt:lpstr>Let Us Worship God in Song</vt:lpstr>
      <vt:lpstr>The Kingdom of God</vt:lpstr>
      <vt:lpstr>The Rule of King Jesus Mt.28:18, Eph.1:20-23, 1Pet.3:22</vt:lpstr>
      <vt:lpstr>When Did His Rule Began?</vt:lpstr>
      <vt:lpstr>Some Various Aspects of the Kingdom</vt:lpstr>
      <vt:lpstr>Things We Can Do For the Kingdom</vt:lpstr>
      <vt:lpstr>Is Jesus King in Your Life?</vt:lpstr>
      <vt:lpstr>This Do In Remembrance of Me</vt:lpstr>
      <vt:lpstr>The Collection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God</dc:title>
  <dc:creator>Owner</dc:creator>
  <cp:lastModifiedBy>Owner</cp:lastModifiedBy>
  <cp:revision>37</cp:revision>
  <dcterms:created xsi:type="dcterms:W3CDTF">2013-10-25T21:39:57Z</dcterms:created>
  <dcterms:modified xsi:type="dcterms:W3CDTF">2013-10-27T00:49:07Z</dcterms:modified>
</cp:coreProperties>
</file>