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76" r:id="rId4"/>
    <p:sldMasterId id="2147483688" r:id="rId5"/>
    <p:sldMasterId id="2147483712" r:id="rId6"/>
  </p:sldMasterIdLst>
  <p:notesMasterIdLst>
    <p:notesMasterId r:id="rId13"/>
  </p:notesMasterIdLst>
  <p:sldIdLst>
    <p:sldId id="258" r:id="rId7"/>
    <p:sldId id="259" r:id="rId8"/>
    <p:sldId id="257" r:id="rId9"/>
    <p:sldId id="260" r:id="rId10"/>
    <p:sldId id="261"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66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3" Type="http://schemas.openxmlformats.org/officeDocument/2006/relationships/slideMaster" Target="slideMasters/slideMaster2.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5" Type="http://schemas.openxmlformats.org/officeDocument/2006/relationships/slideMaster" Target="slideMasters/slideMaster4.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F2E6F-8664-4005-A7E8-EF275873DF79}" type="datetimeFigureOut">
              <a:rPr lang="en-US" smtClean="0"/>
              <a:pPr/>
              <a:t>10/13/2013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3D8FE-AE51-4BC2-9A02-F728A14D9EDA}" type="slidenum">
              <a:rPr lang="en-US" smtClean="0"/>
              <a:pPr/>
              <a:t>‹#›</a:t>
            </a:fld>
            <a:endParaRPr lang="en-US"/>
          </a:p>
        </p:txBody>
      </p:sp>
    </p:spTree>
    <p:extLst>
      <p:ext uri="{BB962C8B-B14F-4D97-AF65-F5344CB8AC3E}">
        <p14:creationId xmlns:p14="http://schemas.microsoft.com/office/powerpoint/2010/main" val="1637364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4461DD-318B-490A-82AB-5E3611C5B4B1}"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10/13/2013 4:33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667000" y="381000"/>
            <a:ext cx="6324600" cy="1470025"/>
          </a:xfrm>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2667000" y="1981200"/>
            <a:ext cx="6324600" cy="685800"/>
          </a:xfrm>
        </p:spPr>
        <p:txBody>
          <a:bodyPr/>
          <a:lstStyle>
            <a:lvl1pPr marL="0" indent="0" algn="ctr">
              <a:buFontTx/>
              <a:buNone/>
              <a:defRPr/>
            </a:lvl1pPr>
          </a:lstStyle>
          <a:p>
            <a:r>
              <a:rPr lang="en-US" smtClean="0"/>
              <a:t>Click to edit Master subtitle style</a:t>
            </a:r>
            <a:endParaRPr lang="en-US"/>
          </a:p>
        </p:txBody>
      </p:sp>
      <p:sp>
        <p:nvSpPr>
          <p:cNvPr id="8196" name="Rectangle 4"/>
          <p:cNvSpPr>
            <a:spLocks noGrp="1" noChangeArrowheads="1"/>
          </p:cNvSpPr>
          <p:nvPr>
            <p:ph type="dt" sz="half" idx="2"/>
          </p:nvPr>
        </p:nvSpPr>
        <p:spPr/>
        <p:txBody>
          <a:bodyPr/>
          <a:lstStyle>
            <a:lvl1pPr>
              <a:defRPr/>
            </a:lvl1pPr>
          </a:lstStyle>
          <a:p>
            <a:endParaRPr lang="en-US"/>
          </a:p>
        </p:txBody>
      </p:sp>
      <p:sp>
        <p:nvSpPr>
          <p:cNvPr id="8197" name="Rectangle 5"/>
          <p:cNvSpPr>
            <a:spLocks noGrp="1" noChangeArrowheads="1"/>
          </p:cNvSpPr>
          <p:nvPr>
            <p:ph type="ftr" sz="quarter" idx="3"/>
          </p:nvPr>
        </p:nvSpPr>
        <p:spPr/>
        <p:txBody>
          <a:bodyPr/>
          <a:lstStyle>
            <a:lvl1pPr>
              <a:defRPr/>
            </a:lvl1pPr>
          </a:lstStyle>
          <a:p>
            <a:endParaRPr lang="en-US"/>
          </a:p>
        </p:txBody>
      </p:sp>
      <p:sp>
        <p:nvSpPr>
          <p:cNvPr id="8198" name="Rectangle 6"/>
          <p:cNvSpPr>
            <a:spLocks noGrp="1" noChangeArrowheads="1"/>
          </p:cNvSpPr>
          <p:nvPr>
            <p:ph type="sldNum" sz="quarter" idx="4"/>
          </p:nvPr>
        </p:nvSpPr>
        <p:spPr/>
        <p:txBody>
          <a:bodyPr/>
          <a:lstStyle>
            <a:lvl1pPr>
              <a:defRPr/>
            </a:lvl1pPr>
          </a:lstStyle>
          <a:p>
            <a:fld id="{C216F165-A5CF-40D9-B351-F1376E801DAF}"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D39BCE-BD9D-4EA1-8A78-B729A7A78A39}"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FCBF58-CC49-4FF5-B8CE-0F7CBFE6CF8C}"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C1A63A-3101-4F25-888F-0AC781CE39AA}"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6E2EB0B-FC46-4FCB-94AF-F3E3E55771FB}"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9C9E15C-D4C0-459A-AA8E-2F371B542905}"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4438348-92EA-40CE-B159-A7DF9E40484C}"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35E9030-1A80-4EC4-B712-C3DDF2242C30}"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A5C479-D977-41D4-BA8A-4793194A84D4}"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FC1DC0-14ED-4A39-B584-3F4C79030F23}"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676400"/>
            <a:ext cx="1695450" cy="4449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1676400"/>
            <a:ext cx="493395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41679D-E118-4111-ACBE-04F9393FFFEF}"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570141-5111-4939-AEC1-425E6DC35973}"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B0D4F3-2B3E-442A-8377-D255C6F694FD}"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E49679-A77B-455C-A076-58447832F2A5}"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526BBD-D044-4503-9FD4-91AD7BEF4B73}"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A9ED665-5CA1-4E90-BF04-45BC6C5B9EDB}"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53908AB-DB7C-446F-90B8-9DF4E5745E69}"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92EB3E6-1D12-4A9A-916E-5FA924DC6820}"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48718D-6C16-4BAB-9341-ED7198E157D9}"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EF464D-C30B-4E8E-8C60-2DDC15B9F329}"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F3C7B4-7D44-47A8-B3AA-DDCFE9920765}"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676400"/>
            <a:ext cx="1771650" cy="426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1676400"/>
            <a:ext cx="516255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4358DA-1B01-4EF3-8B79-3577321D926A}" type="slidenum">
              <a:rPr lang="en-US"/>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2" cstate="print"/>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6F69044E-5D2A-4CA0-BB42-883D2CBAE929}" type="datetime1">
              <a:rPr lang="en-US"/>
              <a:pPr/>
              <a:t>10/13/2013</a:t>
            </a:fld>
            <a:endParaRPr/>
          </a:p>
        </p:txBody>
      </p:sp>
      <p:sp>
        <p:nvSpPr>
          <p:cNvPr id="5" name="Footer Placeholder 4"/>
          <p:cNvSpPr>
            <a:spLocks noGrp="1"/>
          </p:cNvSpPr>
          <p:nvPr>
            <p:ph type="ftr" sz="quarter" idx="11"/>
          </p:nvPr>
        </p:nvSpPr>
        <p:spPr>
          <a:xfrm>
            <a:off x="228600" y="5715000"/>
            <a:ext cx="2667000" cy="228600"/>
          </a:xfrm>
        </p:spPr>
        <p:txBody>
          <a:bodyPr/>
          <a:lstStyle/>
          <a:p>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DF28FB93-0A08-4E7D-8E63-9EFA29F1E093}" type="slidenum">
              <a:rPr/>
              <a:pPr/>
              <a:t>‹#›</a:t>
            </a:fld>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FD2F7DF-926F-40E7-9B2B-D1F53D2E1C5C}" type="datetime1">
              <a:rPr lang="en-US"/>
              <a:pPr/>
              <a:t>10/13/2013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2" cstate="print"/>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D8FEB-8E5E-43C8-A624-2E6E48E6ECFC}" type="datetime1">
              <a:rPr lang="en-US"/>
              <a:pPr/>
              <a:t>10/13/2013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2763DBF-A449-4C9D-B472-5959E548D7F2}" type="datetime1">
              <a:rPr lang="en-US"/>
              <a:pPr/>
              <a:t>10/13/2013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3C3F5D0-5EBE-4B75-9D49-39A56D67876E}" type="datetime1">
              <a:rPr lang="en-US"/>
              <a:pPr/>
              <a:t>10/13/2013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A26A0FF-41E3-48D8-B6B1-AD2DFF309C37}" type="datetime1">
              <a:rPr lang="en-US"/>
              <a:pPr/>
              <a:t>10/13/2013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69535-5BFE-4C6B-A00E-2CCC3E0C7147}" type="datetime1">
              <a:rPr lang="en-US"/>
              <a:pPr/>
              <a:t>10/13/2013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2" cstate="print"/>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8FED56-6EAC-4129-98CD-9AD71FD8D485}" type="datetime1">
              <a:rPr lang="en-US"/>
              <a:pPr/>
              <a:t>10/13/2013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2" cstate="print"/>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A8D37ED7-ED76-43BC-97DB-55B373391E40}" type="datetime1">
              <a:rPr lang="en-US"/>
              <a:pPr/>
              <a:t>10/13/2013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FE98D6F-16E8-49DC-8FE1-047F0921EDA6}" type="datetime1">
              <a:rPr lang="en-US"/>
              <a:pPr/>
              <a:t>10/13/2013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7CE83B5-A467-46A0-A443-9E0EC05634EB}" type="datetime1">
              <a:rPr lang="en-US"/>
              <a:pPr/>
              <a:t>10/13/2013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7.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8.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0.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905000" y="1676400"/>
            <a:ext cx="67818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905000" y="2819400"/>
            <a:ext cx="6781800" cy="3306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4D415264-ADB7-4E3F-BB6A-0C74B8CDCE1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Black" pitchFamily="34" charset="0"/>
        </a:defRPr>
      </a:lvl2pPr>
      <a:lvl3pPr algn="l" rtl="0" eaLnBrk="1" fontAlgn="base" hangingPunct="1">
        <a:spcBef>
          <a:spcPct val="0"/>
        </a:spcBef>
        <a:spcAft>
          <a:spcPct val="0"/>
        </a:spcAft>
        <a:defRPr sz="4400">
          <a:solidFill>
            <a:schemeClr val="tx2"/>
          </a:solidFill>
          <a:latin typeface="Arial Black" pitchFamily="34" charset="0"/>
        </a:defRPr>
      </a:lvl3pPr>
      <a:lvl4pPr algn="l" rtl="0" eaLnBrk="1" fontAlgn="base" hangingPunct="1">
        <a:spcBef>
          <a:spcPct val="0"/>
        </a:spcBef>
        <a:spcAft>
          <a:spcPct val="0"/>
        </a:spcAft>
        <a:defRPr sz="4400">
          <a:solidFill>
            <a:schemeClr val="tx2"/>
          </a:solidFill>
          <a:latin typeface="Arial Black" pitchFamily="34" charset="0"/>
        </a:defRPr>
      </a:lvl4pPr>
      <a:lvl5pPr algn="l" rtl="0" eaLnBrk="1" fontAlgn="base" hangingPunct="1">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752600" y="1676400"/>
            <a:ext cx="7086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1752600" y="2819400"/>
            <a:ext cx="70866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593C11AD-D94B-4F21-B202-114FBE38723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3" cstate="print"/>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543E42D7-BE15-40EC-A50A-F1458B5ECD51}" type="datetime1">
              <a:rPr lang="en-US"/>
              <a:pPr/>
              <a:t>10/13/2013</a:t>
            </a:fld>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DF28FB93-0A08-4E7D-8E63-9EFA29F1E093}" type="slidenum">
              <a:rPr/>
              <a:pPr/>
              <a:t>‹#›</a:t>
            </a:fld>
            <a:endParaRPr/>
          </a:p>
        </p:txBody>
      </p:sp>
    </p:spTree>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l" defTabSz="914400" rtl="0" eaLnBrk="1" latinLnBrk="0" hangingPunct="1">
        <a:spcBef>
          <a:spcPts val="1500"/>
        </a:spcBef>
        <a:buFontTx/>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0"/>
            <a:ext cx="4800600" cy="523220"/>
          </a:xfrm>
          <a:prstGeom prst="rect">
            <a:avLst/>
          </a:prstGeom>
          <a:noFill/>
        </p:spPr>
        <p:txBody>
          <a:bodyPr wrap="square" rtlCol="0">
            <a:spAutoFit/>
          </a:bodyPr>
          <a:lstStyle/>
          <a:p>
            <a:r>
              <a:rPr lang="en-US" sz="2800" b="1" dirty="0" smtClean="0">
                <a:solidFill>
                  <a:schemeClr val="accent1"/>
                </a:solidFill>
              </a:rPr>
              <a:t>Welcome to Our Services</a:t>
            </a:r>
            <a:endParaRPr lang="en-US" sz="2800"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20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2000"/>
                                        <p:tgtEl>
                                          <p:spTgt spid="2"/>
                                        </p:tgtEl>
                                        <p:attrNameLst>
                                          <p:attrName>fillcolor</p:attrName>
                                        </p:attrNameLst>
                                      </p:cBhvr>
                                      <p:tavLst>
                                        <p:tav tm="0">
                                          <p:val>
                                            <p:clrVal>
                                              <a:schemeClr val="accent2"/>
                                            </p:clrVal>
                                          </p:val>
                                        </p:tav>
                                        <p:tav tm="50000">
                                          <p:val>
                                            <p:clrVal>
                                              <a:schemeClr val="hlink"/>
                                            </p:clrVal>
                                          </p:val>
                                        </p:tav>
                                      </p:tavLst>
                                    </p:anim>
                                    <p:set>
                                      <p:cBhvr>
                                        <p:cTn id="9" dur="20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81000"/>
            <a:ext cx="7924800" cy="762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buNone/>
            </a:pPr>
            <a:r>
              <a:rPr lang="en-US" sz="4800" b="1" dirty="0">
                <a:ln w="11430"/>
                <a:solidFill>
                  <a:schemeClr val="tx1"/>
                </a:solidFill>
                <a:effectLst>
                  <a:outerShdw blurRad="80000" dist="40000" dir="5040000" algn="tl">
                    <a:srgbClr val="000000">
                      <a:alpha val="30000"/>
                    </a:srgbClr>
                  </a:outerShdw>
                </a:effectLst>
                <a:latin typeface="Cooper Black" pitchFamily="18" charset="0"/>
              </a:rPr>
              <a:t>Let Us Worship </a:t>
            </a:r>
            <a:r>
              <a:rPr lang="en-US" sz="4800" b="1" dirty="0" smtClean="0">
                <a:ln w="11430"/>
                <a:solidFill>
                  <a:schemeClr val="tx1"/>
                </a:solidFill>
                <a:effectLst>
                  <a:outerShdw blurRad="80000" dist="40000" dir="5040000" algn="tl">
                    <a:srgbClr val="000000">
                      <a:alpha val="30000"/>
                    </a:srgbClr>
                  </a:outerShdw>
                </a:effectLst>
                <a:latin typeface="Cooper Black" pitchFamily="18" charset="0"/>
              </a:rPr>
              <a:t>In Song</a:t>
            </a:r>
            <a:endParaRPr lang="en-US" sz="4800" b="1" dirty="0">
              <a:ln w="11430"/>
              <a:solidFill>
                <a:schemeClr val="tx1"/>
              </a:solidFill>
              <a:effectLst>
                <a:outerShdw blurRad="80000" dist="40000" dir="5040000" algn="tl">
                  <a:srgbClr val="000000">
                    <a:alpha val="30000"/>
                  </a:srgbClr>
                </a:outerShdw>
              </a:effectLst>
              <a:latin typeface="Cooper Black" pitchFamily="18" charset="0"/>
            </a:endParaRPr>
          </a:p>
        </p:txBody>
      </p:sp>
      <p:sp>
        <p:nvSpPr>
          <p:cNvPr id="8195" name="Rectangle 3"/>
          <p:cNvSpPr>
            <a:spLocks noGrp="1" noChangeArrowheads="1"/>
          </p:cNvSpPr>
          <p:nvPr>
            <p:ph type="body" idx="1"/>
          </p:nvPr>
        </p:nvSpPr>
        <p:spPr>
          <a:xfrm>
            <a:off x="533400" y="1295400"/>
            <a:ext cx="8458200" cy="5029200"/>
          </a:xfrm>
        </p:spPr>
        <p:txBody>
          <a:bodyPr>
            <a:normAutofit fontScale="92500" lnSpcReduction="10000"/>
          </a:bodyPr>
          <a:lstStyle/>
          <a:p>
            <a:pPr>
              <a:buClr>
                <a:schemeClr val="accent6">
                  <a:lumMod val="50000"/>
                </a:schemeClr>
              </a:buClr>
            </a:pPr>
            <a:r>
              <a:rPr lang="en-US" sz="4000" b="1" dirty="0">
                <a:solidFill>
                  <a:schemeClr val="accent5">
                    <a:lumMod val="60000"/>
                    <a:lumOff val="40000"/>
                  </a:schemeClr>
                </a:solidFill>
              </a:rPr>
              <a:t>Song Leader – </a:t>
            </a:r>
            <a:r>
              <a:rPr lang="en-US" sz="4000" b="1" dirty="0" err="1" smtClean="0">
                <a:solidFill>
                  <a:schemeClr val="accent5">
                    <a:lumMod val="60000"/>
                    <a:lumOff val="40000"/>
                  </a:schemeClr>
                </a:solidFill>
              </a:rPr>
              <a:t>Zac</a:t>
            </a:r>
            <a:r>
              <a:rPr lang="en-US" sz="4000" b="1" dirty="0" smtClean="0">
                <a:solidFill>
                  <a:schemeClr val="accent5">
                    <a:lumMod val="60000"/>
                    <a:lumOff val="40000"/>
                  </a:schemeClr>
                </a:solidFill>
              </a:rPr>
              <a:t> Miller</a:t>
            </a:r>
            <a:endParaRPr lang="en-US" sz="4000" b="1" dirty="0">
              <a:solidFill>
                <a:schemeClr val="accent5">
                  <a:lumMod val="60000"/>
                  <a:lumOff val="40000"/>
                </a:schemeClr>
              </a:solidFill>
            </a:endParaRPr>
          </a:p>
          <a:p>
            <a:pPr>
              <a:buSzPct val="90000"/>
              <a:buFont typeface="Wingdings" pitchFamily="2" charset="2"/>
              <a:buChar char="&amp;"/>
            </a:pPr>
            <a:r>
              <a:rPr lang="en-US" sz="4000" b="1" dirty="0">
                <a:solidFill>
                  <a:schemeClr val="tx2">
                    <a:lumMod val="20000"/>
                    <a:lumOff val="80000"/>
                  </a:schemeClr>
                </a:solidFill>
              </a:rPr>
              <a:t> First </a:t>
            </a:r>
            <a:r>
              <a:rPr lang="en-US" sz="4000" b="1" dirty="0" smtClean="0">
                <a:solidFill>
                  <a:schemeClr val="tx2">
                    <a:lumMod val="20000"/>
                    <a:lumOff val="80000"/>
                  </a:schemeClr>
                </a:solidFill>
              </a:rPr>
              <a:t>Hymn </a:t>
            </a:r>
            <a:r>
              <a:rPr lang="en-US" sz="4000" b="1" dirty="0">
                <a:solidFill>
                  <a:schemeClr val="tx2">
                    <a:lumMod val="20000"/>
                    <a:lumOff val="80000"/>
                  </a:schemeClr>
                </a:solidFill>
              </a:rPr>
              <a:t>#  </a:t>
            </a:r>
            <a:r>
              <a:rPr lang="en-US" sz="4000" b="1" dirty="0" smtClean="0">
                <a:solidFill>
                  <a:schemeClr val="tx2">
                    <a:lumMod val="20000"/>
                    <a:lumOff val="80000"/>
                  </a:schemeClr>
                </a:solidFill>
              </a:rPr>
              <a:t>190</a:t>
            </a:r>
            <a:endParaRPr lang="en-US" sz="4000" b="1" dirty="0">
              <a:solidFill>
                <a:schemeClr val="tx2">
                  <a:lumMod val="20000"/>
                  <a:lumOff val="80000"/>
                </a:schemeClr>
              </a:solidFill>
            </a:endParaRPr>
          </a:p>
          <a:p>
            <a:pPr>
              <a:buSzPct val="90000"/>
              <a:buFont typeface="Wingdings" pitchFamily="2" charset="2"/>
              <a:buChar char="&amp;"/>
            </a:pPr>
            <a:r>
              <a:rPr lang="en-US" sz="4000" b="1" dirty="0">
                <a:solidFill>
                  <a:schemeClr val="tx2">
                    <a:lumMod val="20000"/>
                    <a:lumOff val="80000"/>
                  </a:schemeClr>
                </a:solidFill>
              </a:rPr>
              <a:t> Second Song #  </a:t>
            </a:r>
            <a:r>
              <a:rPr lang="en-US" sz="4000" b="1" dirty="0" smtClean="0">
                <a:solidFill>
                  <a:schemeClr val="tx2">
                    <a:lumMod val="20000"/>
                    <a:lumOff val="80000"/>
                  </a:schemeClr>
                </a:solidFill>
              </a:rPr>
              <a:t>589</a:t>
            </a:r>
            <a:endParaRPr lang="en-US" sz="4000" b="1" dirty="0">
              <a:solidFill>
                <a:schemeClr val="tx2">
                  <a:lumMod val="20000"/>
                  <a:lumOff val="80000"/>
                </a:schemeClr>
              </a:solidFill>
            </a:endParaRPr>
          </a:p>
          <a:p>
            <a:pPr>
              <a:buClr>
                <a:schemeClr val="accent6">
                  <a:lumMod val="50000"/>
                </a:schemeClr>
              </a:buClr>
            </a:pPr>
            <a:r>
              <a:rPr lang="en-US" sz="4000" b="1" dirty="0">
                <a:solidFill>
                  <a:schemeClr val="accent5">
                    <a:lumMod val="60000"/>
                    <a:lumOff val="40000"/>
                  </a:schemeClr>
                </a:solidFill>
              </a:rPr>
              <a:t>Opening Prayer – </a:t>
            </a:r>
            <a:r>
              <a:rPr lang="en-US" sz="4000" b="1" dirty="0" smtClean="0">
                <a:solidFill>
                  <a:schemeClr val="accent5">
                    <a:lumMod val="60000"/>
                    <a:lumOff val="40000"/>
                  </a:schemeClr>
                </a:solidFill>
              </a:rPr>
              <a:t>Clinton Thompson</a:t>
            </a:r>
            <a:endParaRPr lang="en-US" sz="4000" b="1" dirty="0">
              <a:solidFill>
                <a:schemeClr val="accent5">
                  <a:lumMod val="60000"/>
                  <a:lumOff val="40000"/>
                </a:schemeClr>
              </a:solidFill>
            </a:endParaRPr>
          </a:p>
          <a:p>
            <a:pPr>
              <a:buSzPct val="90000"/>
              <a:buFont typeface="Wingdings" pitchFamily="2" charset="2"/>
              <a:buChar char="&amp;"/>
            </a:pPr>
            <a:r>
              <a:rPr lang="en-US" sz="4000" b="1" dirty="0">
                <a:solidFill>
                  <a:schemeClr val="tx2">
                    <a:lumMod val="20000"/>
                    <a:lumOff val="80000"/>
                  </a:schemeClr>
                </a:solidFill>
              </a:rPr>
              <a:t> Song Before </a:t>
            </a:r>
            <a:r>
              <a:rPr lang="en-US" sz="4000" b="1" dirty="0" smtClean="0">
                <a:solidFill>
                  <a:schemeClr val="tx2">
                    <a:lumMod val="20000"/>
                    <a:lumOff val="80000"/>
                  </a:schemeClr>
                </a:solidFill>
              </a:rPr>
              <a:t>the Lesson </a:t>
            </a:r>
            <a:r>
              <a:rPr lang="en-US" sz="4000" b="1" dirty="0">
                <a:solidFill>
                  <a:schemeClr val="tx2">
                    <a:lumMod val="20000"/>
                    <a:lumOff val="80000"/>
                  </a:schemeClr>
                </a:solidFill>
              </a:rPr>
              <a:t># </a:t>
            </a:r>
            <a:r>
              <a:rPr lang="en-US" sz="4000" b="1" dirty="0" smtClean="0">
                <a:solidFill>
                  <a:schemeClr val="tx2">
                    <a:lumMod val="20000"/>
                    <a:lumOff val="80000"/>
                  </a:schemeClr>
                </a:solidFill>
              </a:rPr>
              <a:t>480</a:t>
            </a:r>
            <a:endParaRPr lang="en-US" sz="4000" b="1" dirty="0">
              <a:solidFill>
                <a:schemeClr val="tx2">
                  <a:lumMod val="20000"/>
                  <a:lumOff val="80000"/>
                </a:schemeClr>
              </a:solidFill>
            </a:endParaRPr>
          </a:p>
          <a:p>
            <a:pPr>
              <a:buSzPct val="90000"/>
              <a:buFont typeface="Wingdings" pitchFamily="2" charset="2"/>
              <a:buChar char="&amp;"/>
            </a:pPr>
            <a:r>
              <a:rPr lang="en-US" sz="4000" b="1" dirty="0">
                <a:solidFill>
                  <a:schemeClr val="tx2">
                    <a:lumMod val="20000"/>
                    <a:lumOff val="80000"/>
                  </a:schemeClr>
                </a:solidFill>
              </a:rPr>
              <a:t> Invitation </a:t>
            </a:r>
            <a:r>
              <a:rPr lang="en-US" sz="4000" b="1" dirty="0" smtClean="0">
                <a:solidFill>
                  <a:schemeClr val="tx2">
                    <a:lumMod val="20000"/>
                    <a:lumOff val="80000"/>
                  </a:schemeClr>
                </a:solidFill>
              </a:rPr>
              <a:t>Hymn </a:t>
            </a:r>
            <a:r>
              <a:rPr lang="en-US" sz="4000" b="1" dirty="0">
                <a:solidFill>
                  <a:schemeClr val="tx2">
                    <a:lumMod val="20000"/>
                    <a:lumOff val="80000"/>
                  </a:schemeClr>
                </a:solidFill>
              </a:rPr>
              <a:t># </a:t>
            </a:r>
            <a:r>
              <a:rPr lang="en-US" sz="4000" b="1" dirty="0" smtClean="0">
                <a:solidFill>
                  <a:schemeClr val="tx2">
                    <a:lumMod val="20000"/>
                    <a:lumOff val="80000"/>
                  </a:schemeClr>
                </a:solidFill>
              </a:rPr>
              <a:t>317</a:t>
            </a:r>
            <a:endParaRPr lang="en-US" sz="4000" b="1" dirty="0" smtClean="0">
              <a:solidFill>
                <a:schemeClr val="tx2">
                  <a:lumMod val="20000"/>
                  <a:lumOff val="80000"/>
                </a:schemeClr>
              </a:solidFill>
            </a:endParaRPr>
          </a:p>
          <a:p>
            <a:pPr>
              <a:buSzPct val="90000"/>
              <a:buFont typeface="Wingdings" pitchFamily="2" charset="2"/>
              <a:buChar char="&amp;"/>
            </a:pPr>
            <a:r>
              <a:rPr lang="en-US" sz="4000" b="1" dirty="0" smtClean="0">
                <a:solidFill>
                  <a:schemeClr val="tx2">
                    <a:lumMod val="20000"/>
                    <a:lumOff val="80000"/>
                  </a:schemeClr>
                </a:solidFill>
              </a:rPr>
              <a:t> Closing Song </a:t>
            </a:r>
            <a:r>
              <a:rPr lang="en-US" sz="4000" b="1" dirty="0" smtClean="0">
                <a:solidFill>
                  <a:schemeClr val="tx2">
                    <a:lumMod val="20000"/>
                    <a:lumOff val="80000"/>
                  </a:schemeClr>
                </a:solidFill>
              </a:rPr>
              <a:t># 463</a:t>
            </a:r>
            <a:endParaRPr lang="en-US" sz="4000" b="1" dirty="0">
              <a:solidFill>
                <a:schemeClr val="tx2">
                  <a:lumMod val="20000"/>
                  <a:lumOff val="8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500"/>
                                  </p:stCondLst>
                                  <p:iterate type="lt">
                                    <p:tmPct val="10000"/>
                                  </p:iterate>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anim calcmode="lin" valueType="num">
                                      <p:cBhvr>
                                        <p:cTn id="8" dur="2000" fill="hold"/>
                                        <p:tgtEl>
                                          <p:spTgt spid="8194"/>
                                        </p:tgtEl>
                                        <p:attrNameLst>
                                          <p:attrName>ppt_x</p:attrName>
                                        </p:attrNameLst>
                                      </p:cBhvr>
                                      <p:tavLst>
                                        <p:tav tm="0">
                                          <p:val>
                                            <p:strVal val="#ppt_x-.1"/>
                                          </p:val>
                                        </p:tav>
                                        <p:tav tm="100000">
                                          <p:val>
                                            <p:strVal val="#ppt_x"/>
                                          </p:val>
                                        </p:tav>
                                      </p:tavLst>
                                    </p:anim>
                                    <p:anim calcmode="lin" valueType="num">
                                      <p:cBhvr>
                                        <p:cTn id="9" dur="2000" fill="hold"/>
                                        <p:tgtEl>
                                          <p:spTgt spid="8194"/>
                                        </p:tgtEl>
                                        <p:attrNameLst>
                                          <p:attrName>ppt_y</p:attrName>
                                        </p:attrNameLst>
                                      </p:cBhvr>
                                      <p:tavLst>
                                        <p:tav tm="0">
                                          <p:val>
                                            <p:strVal val="#ppt_y"/>
                                          </p:val>
                                        </p:tav>
                                        <p:tav tm="100000">
                                          <p:val>
                                            <p:strVal val="#ppt_y"/>
                                          </p:val>
                                        </p:tav>
                                      </p:tavLst>
                                    </p:anim>
                                  </p:childTnLst>
                                </p:cTn>
                              </p:par>
                            </p:childTnLst>
                          </p:cTn>
                        </p:par>
                        <p:par>
                          <p:cTn id="10" fill="hold">
                            <p:stCondLst>
                              <p:cond delay="5900"/>
                            </p:stCondLst>
                            <p:childTnLst>
                              <p:par>
                                <p:cTn id="11" presetID="22" presetClass="entr" presetSubtype="8" fill="hold" grpId="0" nodeType="afterEffect">
                                  <p:stCondLst>
                                    <p:cond delay="500"/>
                                  </p:stCondLst>
                                  <p:childTnLst>
                                    <p:set>
                                      <p:cBhvr>
                                        <p:cTn id="12" dur="1" fill="hold">
                                          <p:stCondLst>
                                            <p:cond delay="0"/>
                                          </p:stCondLst>
                                        </p:cTn>
                                        <p:tgtEl>
                                          <p:spTgt spid="8195">
                                            <p:txEl>
                                              <p:pRg st="0" end="0"/>
                                            </p:txEl>
                                          </p:spTgt>
                                        </p:tgtEl>
                                        <p:attrNameLst>
                                          <p:attrName>style.visibility</p:attrName>
                                        </p:attrNameLst>
                                      </p:cBhvr>
                                      <p:to>
                                        <p:strVal val="visible"/>
                                      </p:to>
                                    </p:set>
                                    <p:animEffect transition="in" filter="wipe(left)">
                                      <p:cBhvr>
                                        <p:cTn id="13" dur="1000"/>
                                        <p:tgtEl>
                                          <p:spTgt spid="8195">
                                            <p:txEl>
                                              <p:pRg st="0" end="0"/>
                                            </p:txEl>
                                          </p:spTgt>
                                        </p:tgtEl>
                                      </p:cBhvr>
                                    </p:animEffect>
                                  </p:childTnLst>
                                </p:cTn>
                              </p:par>
                            </p:childTnLst>
                          </p:cTn>
                        </p:par>
                        <p:par>
                          <p:cTn id="14" fill="hold">
                            <p:stCondLst>
                              <p:cond delay="7400"/>
                            </p:stCondLst>
                            <p:childTnLst>
                              <p:par>
                                <p:cTn id="15" presetID="22" presetClass="entr" presetSubtype="8" fill="hold" grpId="0" nodeType="afterEffect">
                                  <p:stCondLst>
                                    <p:cond delay="50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wipe(left)">
                                      <p:cBhvr>
                                        <p:cTn id="17" dur="1000"/>
                                        <p:tgtEl>
                                          <p:spTgt spid="8195">
                                            <p:txEl>
                                              <p:pRg st="1" end="1"/>
                                            </p:txEl>
                                          </p:spTgt>
                                        </p:tgtEl>
                                      </p:cBhvr>
                                    </p:animEffect>
                                  </p:childTnLst>
                                </p:cTn>
                              </p:par>
                            </p:childTnLst>
                          </p:cTn>
                        </p:par>
                        <p:par>
                          <p:cTn id="18" fill="hold">
                            <p:stCondLst>
                              <p:cond delay="8900"/>
                            </p:stCondLst>
                            <p:childTnLst>
                              <p:par>
                                <p:cTn id="19" presetID="22" presetClass="entr" presetSubtype="8" fill="hold" grpId="0" nodeType="afterEffect">
                                  <p:stCondLst>
                                    <p:cond delay="50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wipe(left)">
                                      <p:cBhvr>
                                        <p:cTn id="21" dur="1000"/>
                                        <p:tgtEl>
                                          <p:spTgt spid="8195">
                                            <p:txEl>
                                              <p:pRg st="2" end="2"/>
                                            </p:txEl>
                                          </p:spTgt>
                                        </p:tgtEl>
                                      </p:cBhvr>
                                    </p:animEffect>
                                  </p:childTnLst>
                                </p:cTn>
                              </p:par>
                            </p:childTnLst>
                          </p:cTn>
                        </p:par>
                        <p:par>
                          <p:cTn id="22" fill="hold">
                            <p:stCondLst>
                              <p:cond delay="10400"/>
                            </p:stCondLst>
                            <p:childTnLst>
                              <p:par>
                                <p:cTn id="23" presetID="22" presetClass="entr" presetSubtype="8" fill="hold" grpId="0" nodeType="afterEffect">
                                  <p:stCondLst>
                                    <p:cond delay="500"/>
                                  </p:stCondLst>
                                  <p:childTnLst>
                                    <p:set>
                                      <p:cBhvr>
                                        <p:cTn id="24" dur="1" fill="hold">
                                          <p:stCondLst>
                                            <p:cond delay="0"/>
                                          </p:stCondLst>
                                        </p:cTn>
                                        <p:tgtEl>
                                          <p:spTgt spid="8195">
                                            <p:txEl>
                                              <p:pRg st="3" end="3"/>
                                            </p:txEl>
                                          </p:spTgt>
                                        </p:tgtEl>
                                        <p:attrNameLst>
                                          <p:attrName>style.visibility</p:attrName>
                                        </p:attrNameLst>
                                      </p:cBhvr>
                                      <p:to>
                                        <p:strVal val="visible"/>
                                      </p:to>
                                    </p:set>
                                    <p:animEffect transition="in" filter="wipe(left)">
                                      <p:cBhvr>
                                        <p:cTn id="25" dur="1000"/>
                                        <p:tgtEl>
                                          <p:spTgt spid="8195">
                                            <p:txEl>
                                              <p:pRg st="3" end="3"/>
                                            </p:txEl>
                                          </p:spTgt>
                                        </p:tgtEl>
                                      </p:cBhvr>
                                    </p:animEffect>
                                  </p:childTnLst>
                                </p:cTn>
                              </p:par>
                            </p:childTnLst>
                          </p:cTn>
                        </p:par>
                        <p:par>
                          <p:cTn id="26" fill="hold">
                            <p:stCondLst>
                              <p:cond delay="11900"/>
                            </p:stCondLst>
                            <p:childTnLst>
                              <p:par>
                                <p:cTn id="27" presetID="22" presetClass="entr" presetSubtype="8" fill="hold" grpId="0" nodeType="afterEffect">
                                  <p:stCondLst>
                                    <p:cond delay="500"/>
                                  </p:stCondLst>
                                  <p:childTnLst>
                                    <p:set>
                                      <p:cBhvr>
                                        <p:cTn id="28" dur="1" fill="hold">
                                          <p:stCondLst>
                                            <p:cond delay="0"/>
                                          </p:stCondLst>
                                        </p:cTn>
                                        <p:tgtEl>
                                          <p:spTgt spid="8195">
                                            <p:txEl>
                                              <p:pRg st="4" end="4"/>
                                            </p:txEl>
                                          </p:spTgt>
                                        </p:tgtEl>
                                        <p:attrNameLst>
                                          <p:attrName>style.visibility</p:attrName>
                                        </p:attrNameLst>
                                      </p:cBhvr>
                                      <p:to>
                                        <p:strVal val="visible"/>
                                      </p:to>
                                    </p:set>
                                    <p:animEffect transition="in" filter="wipe(left)">
                                      <p:cBhvr>
                                        <p:cTn id="29" dur="1000"/>
                                        <p:tgtEl>
                                          <p:spTgt spid="8195">
                                            <p:txEl>
                                              <p:pRg st="4" end="4"/>
                                            </p:txEl>
                                          </p:spTgt>
                                        </p:tgtEl>
                                      </p:cBhvr>
                                    </p:animEffect>
                                  </p:childTnLst>
                                </p:cTn>
                              </p:par>
                            </p:childTnLst>
                          </p:cTn>
                        </p:par>
                        <p:par>
                          <p:cTn id="30" fill="hold">
                            <p:stCondLst>
                              <p:cond delay="13400"/>
                            </p:stCondLst>
                            <p:childTnLst>
                              <p:par>
                                <p:cTn id="31" presetID="22" presetClass="entr" presetSubtype="8" fill="hold" grpId="0" nodeType="afterEffect">
                                  <p:stCondLst>
                                    <p:cond delay="500"/>
                                  </p:stCondLst>
                                  <p:childTnLst>
                                    <p:set>
                                      <p:cBhvr>
                                        <p:cTn id="32" dur="1" fill="hold">
                                          <p:stCondLst>
                                            <p:cond delay="0"/>
                                          </p:stCondLst>
                                        </p:cTn>
                                        <p:tgtEl>
                                          <p:spTgt spid="8195">
                                            <p:txEl>
                                              <p:pRg st="5" end="5"/>
                                            </p:txEl>
                                          </p:spTgt>
                                        </p:tgtEl>
                                        <p:attrNameLst>
                                          <p:attrName>style.visibility</p:attrName>
                                        </p:attrNameLst>
                                      </p:cBhvr>
                                      <p:to>
                                        <p:strVal val="visible"/>
                                      </p:to>
                                    </p:set>
                                    <p:animEffect transition="in" filter="wipe(left)">
                                      <p:cBhvr>
                                        <p:cTn id="33" dur="1000"/>
                                        <p:tgtEl>
                                          <p:spTgt spid="8195">
                                            <p:txEl>
                                              <p:pRg st="5" end="5"/>
                                            </p:txEl>
                                          </p:spTgt>
                                        </p:tgtEl>
                                      </p:cBhvr>
                                    </p:animEffect>
                                  </p:childTnLst>
                                </p:cTn>
                              </p:par>
                            </p:childTnLst>
                          </p:cTn>
                        </p:par>
                        <p:par>
                          <p:cTn id="34" fill="hold">
                            <p:stCondLst>
                              <p:cond delay="14900"/>
                            </p:stCondLst>
                            <p:childTnLst>
                              <p:par>
                                <p:cTn id="35" presetID="22" presetClass="entr" presetSubtype="8" fill="hold" grpId="0" nodeType="afterEffect">
                                  <p:stCondLst>
                                    <p:cond delay="50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wipe(left)">
                                      <p:cBhvr>
                                        <p:cTn id="37" dur="10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3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734305"/>
            <a:ext cx="7681913" cy="1523495"/>
          </a:xfrm>
        </p:spPr>
        <p:txBody>
          <a:bodyPr>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rgbClr val="F8F8F8"/>
                </a:solidFill>
                <a:effectLst>
                  <a:outerShdw blurRad="25400" algn="tl" rotWithShape="0">
                    <a:srgbClr val="000000">
                      <a:alpha val="43000"/>
                    </a:srgbClr>
                  </a:outerShdw>
                </a:effectLst>
              </a:rPr>
              <a:t>“That Ye May Know That Ye Have Eternal Life”</a:t>
            </a:r>
            <a:endParaRPr lang="en-US" b="1" spc="150" dirty="0">
              <a:ln w="11430"/>
              <a:solidFill>
                <a:srgbClr val="F8F8F8"/>
              </a:solidFill>
              <a:effectLst>
                <a:outerShdw blurRad="25400" algn="tl" rotWithShape="0">
                  <a:srgbClr val="000000">
                    <a:alpha val="43000"/>
                  </a:srgbClr>
                </a:outerShdw>
              </a:effectLst>
            </a:endParaRPr>
          </a:p>
        </p:txBody>
      </p:sp>
      <p:sp>
        <p:nvSpPr>
          <p:cNvPr id="3" name="Subtitle 2"/>
          <p:cNvSpPr>
            <a:spLocks noGrp="1"/>
          </p:cNvSpPr>
          <p:nvPr>
            <p:ph type="subTitle" idx="1"/>
          </p:nvPr>
        </p:nvSpPr>
        <p:spPr>
          <a:xfrm>
            <a:off x="685800" y="5410200"/>
            <a:ext cx="7681913" cy="914400"/>
          </a:xfrm>
        </p:spPr>
        <p:txBody>
          <a:bodyPr>
            <a:noAutofit/>
          </a:bodyPr>
          <a:lstStyle/>
          <a:p>
            <a:pPr algn="ctr"/>
            <a:r>
              <a:rPr lang="en-US" sz="4000" dirty="0" smtClean="0">
                <a:solidFill>
                  <a:srgbClr val="FFFF00"/>
                </a:solidFill>
              </a:rPr>
              <a:t>1 John 5:11-12</a:t>
            </a:r>
          </a:p>
        </p:txBody>
      </p:sp>
      <p:sp>
        <p:nvSpPr>
          <p:cNvPr id="4" name="TextBox 3"/>
          <p:cNvSpPr txBox="1"/>
          <p:nvPr/>
        </p:nvSpPr>
        <p:spPr>
          <a:xfrm>
            <a:off x="152400" y="533400"/>
            <a:ext cx="8991600" cy="492443"/>
          </a:xfrm>
          <a:prstGeom prst="rect">
            <a:avLst/>
          </a:prstGeom>
          <a:noFill/>
        </p:spPr>
        <p:txBody>
          <a:bodyPr wrap="square" rtlCol="0">
            <a:spAutoFit/>
          </a:bodyPr>
          <a:lstStyle/>
          <a:p>
            <a:r>
              <a:rPr lang="en-US" sz="2600" dirty="0" smtClean="0"/>
              <a:t>Chapter 1 – The Testimony, Your Joy Maybe Full,  Fellowship</a:t>
            </a:r>
            <a:endParaRPr lang="en-US" sz="2600" dirty="0"/>
          </a:p>
        </p:txBody>
      </p:sp>
      <p:sp>
        <p:nvSpPr>
          <p:cNvPr id="5" name="TextBox 4"/>
          <p:cNvSpPr txBox="1"/>
          <p:nvPr/>
        </p:nvSpPr>
        <p:spPr>
          <a:xfrm>
            <a:off x="152400" y="1066800"/>
            <a:ext cx="8991600" cy="492443"/>
          </a:xfrm>
          <a:prstGeom prst="rect">
            <a:avLst/>
          </a:prstGeom>
          <a:noFill/>
        </p:spPr>
        <p:txBody>
          <a:bodyPr wrap="square" rtlCol="0">
            <a:spAutoFit/>
          </a:bodyPr>
          <a:lstStyle/>
          <a:p>
            <a:r>
              <a:rPr lang="en-US" sz="2600" dirty="0" smtClean="0"/>
              <a:t>Chapter 2 – Knowing God,  Love Not the World,  Antichrists</a:t>
            </a:r>
            <a:endParaRPr lang="en-US" sz="2600" dirty="0"/>
          </a:p>
        </p:txBody>
      </p:sp>
      <p:sp>
        <p:nvSpPr>
          <p:cNvPr id="6" name="TextBox 5"/>
          <p:cNvSpPr txBox="1"/>
          <p:nvPr/>
        </p:nvSpPr>
        <p:spPr>
          <a:xfrm>
            <a:off x="152400" y="1564957"/>
            <a:ext cx="8991600" cy="492443"/>
          </a:xfrm>
          <a:prstGeom prst="rect">
            <a:avLst/>
          </a:prstGeom>
          <a:noFill/>
        </p:spPr>
        <p:txBody>
          <a:bodyPr wrap="square" rtlCol="0">
            <a:spAutoFit/>
          </a:bodyPr>
          <a:lstStyle/>
          <a:p>
            <a:r>
              <a:rPr lang="en-US" sz="2600" dirty="0" smtClean="0"/>
              <a:t>Chapter 3 – Children of God  ~ The Children of the Devil</a:t>
            </a:r>
          </a:p>
        </p:txBody>
      </p:sp>
      <p:sp>
        <p:nvSpPr>
          <p:cNvPr id="7" name="TextBox 6"/>
          <p:cNvSpPr txBox="1"/>
          <p:nvPr/>
        </p:nvSpPr>
        <p:spPr>
          <a:xfrm>
            <a:off x="152400" y="2098357"/>
            <a:ext cx="8991600" cy="492443"/>
          </a:xfrm>
          <a:prstGeom prst="rect">
            <a:avLst/>
          </a:prstGeom>
          <a:noFill/>
        </p:spPr>
        <p:txBody>
          <a:bodyPr wrap="square" rtlCol="0">
            <a:spAutoFit/>
          </a:bodyPr>
          <a:lstStyle/>
          <a:p>
            <a:r>
              <a:rPr lang="en-US" sz="2600" dirty="0" smtClean="0"/>
              <a:t>Chapter 4 – Try the Spirits,  God is Love</a:t>
            </a:r>
            <a:endParaRPr lang="en-US" sz="2600" dirty="0"/>
          </a:p>
        </p:txBody>
      </p:sp>
      <p:sp>
        <p:nvSpPr>
          <p:cNvPr id="8" name="TextBox 7"/>
          <p:cNvSpPr txBox="1"/>
          <p:nvPr/>
        </p:nvSpPr>
        <p:spPr>
          <a:xfrm>
            <a:off x="152400" y="2631757"/>
            <a:ext cx="8991600" cy="492443"/>
          </a:xfrm>
          <a:prstGeom prst="rect">
            <a:avLst/>
          </a:prstGeom>
          <a:noFill/>
        </p:spPr>
        <p:txBody>
          <a:bodyPr wrap="square" rtlCol="0">
            <a:spAutoFit/>
          </a:bodyPr>
          <a:lstStyle/>
          <a:p>
            <a:r>
              <a:rPr lang="en-US" sz="2600" dirty="0" smtClean="0"/>
              <a:t>Chapter 5 – Believing in the Son of God,  Victory in Christ</a:t>
            </a:r>
            <a:endParaRPr lang="en-US" sz="2600" dirty="0"/>
          </a:p>
        </p:txBody>
      </p:sp>
      <p:sp>
        <p:nvSpPr>
          <p:cNvPr id="9" name="TextBox 8"/>
          <p:cNvSpPr txBox="1"/>
          <p:nvPr/>
        </p:nvSpPr>
        <p:spPr>
          <a:xfrm>
            <a:off x="1828800" y="-76200"/>
            <a:ext cx="4800600" cy="707886"/>
          </a:xfrm>
          <a:prstGeom prst="rect">
            <a:avLst/>
          </a:prstGeom>
          <a:noFill/>
        </p:spPr>
        <p:txBody>
          <a:bodyPr wrap="square" rtlCol="0">
            <a:spAutoFit/>
          </a:bodyPr>
          <a:lstStyle/>
          <a:p>
            <a:pPr algn="ctr"/>
            <a:r>
              <a:rPr lang="en-US" sz="4000" b="1" dirty="0" smtClean="0">
                <a:solidFill>
                  <a:schemeClr val="accent5">
                    <a:lumMod val="40000"/>
                    <a:lumOff val="60000"/>
                  </a:schemeClr>
                </a:solidFill>
              </a:rPr>
              <a:t>1 John</a:t>
            </a:r>
            <a:endParaRPr lang="en-US" sz="4000" b="1" dirty="0">
              <a:solidFill>
                <a:schemeClr val="accent5">
                  <a:lumMod val="40000"/>
                  <a:lumOff val="6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8" presetClass="entr" presetSubtype="16" fill="hold" grpId="0" nodeType="after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diamond(in)">
                                      <p:cBhvr>
                                        <p:cTn id="4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39762"/>
          </a:xfrm>
        </p:spPr>
        <p:txBody>
          <a:bodyPr>
            <a:normAutofit/>
          </a:bodyPr>
          <a:lstStyle/>
          <a:p>
            <a:r>
              <a:rPr lang="en-US" sz="3200" b="1" spc="150" dirty="0" smtClean="0">
                <a:ln w="11430"/>
                <a:solidFill>
                  <a:schemeClr val="accent5">
                    <a:lumMod val="40000"/>
                    <a:lumOff val="60000"/>
                  </a:schemeClr>
                </a:solidFill>
                <a:effectLst>
                  <a:outerShdw blurRad="25400" algn="tl" rotWithShape="0">
                    <a:srgbClr val="000000">
                      <a:alpha val="43000"/>
                    </a:srgbClr>
                  </a:outerShdw>
                </a:effectLst>
              </a:rPr>
              <a:t>“That Ye May Know That Ye Have Eternal Life”</a:t>
            </a:r>
            <a:endParaRPr lang="en-US" sz="3200" dirty="0">
              <a:solidFill>
                <a:schemeClr val="accent5">
                  <a:lumMod val="40000"/>
                  <a:lumOff val="60000"/>
                </a:schemeClr>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sz="2400" b="1" dirty="0" smtClean="0">
                <a:solidFill>
                  <a:schemeClr val="accent6">
                    <a:lumMod val="40000"/>
                    <a:lumOff val="60000"/>
                  </a:schemeClr>
                </a:solidFill>
              </a:rPr>
              <a:t>Vs.11-13 </a:t>
            </a:r>
            <a:r>
              <a:rPr lang="en-US" sz="2400" b="1" dirty="0" smtClean="0">
                <a:solidFill>
                  <a:srgbClr val="FFFF00"/>
                </a:solidFill>
              </a:rPr>
              <a:t>~God Wants Us to Know and To Have Eternal Life </a:t>
            </a:r>
          </a:p>
          <a:p>
            <a:r>
              <a:rPr lang="en-US" sz="2400" b="1" dirty="0" smtClean="0">
                <a:solidFill>
                  <a:schemeClr val="tx1"/>
                </a:solidFill>
              </a:rPr>
              <a:t>Jn.6:47, Jn.10:10,  Jn.17:3, Tit.1:2, Tit.3:7, 1 Jn.2:25</a:t>
            </a:r>
          </a:p>
          <a:p>
            <a:r>
              <a:rPr lang="en-US" sz="2400" b="1" dirty="0" smtClean="0">
                <a:solidFill>
                  <a:srgbClr val="FFFF00"/>
                </a:solidFill>
              </a:rPr>
              <a:t>Have the Son  </a:t>
            </a:r>
            <a:r>
              <a:rPr lang="en-US" sz="2400" b="1" dirty="0" smtClean="0">
                <a:solidFill>
                  <a:schemeClr val="accent5">
                    <a:lumMod val="40000"/>
                    <a:lumOff val="60000"/>
                  </a:schemeClr>
                </a:solidFill>
                <a:sym typeface="Wingdings"/>
              </a:rPr>
              <a:t></a:t>
            </a:r>
            <a:r>
              <a:rPr lang="en-US" sz="2400" b="1" dirty="0" smtClean="0">
                <a:solidFill>
                  <a:srgbClr val="FFFF00"/>
                </a:solidFill>
              </a:rPr>
              <a:t>  Have Life  </a:t>
            </a:r>
            <a:r>
              <a:rPr lang="en-US" sz="2400" b="1" dirty="0" smtClean="0">
                <a:solidFill>
                  <a:schemeClr val="accent5">
                    <a:lumMod val="40000"/>
                    <a:lumOff val="60000"/>
                  </a:schemeClr>
                </a:solidFill>
                <a:sym typeface="Wingdings"/>
              </a:rPr>
              <a:t></a:t>
            </a:r>
            <a:r>
              <a:rPr lang="en-US" sz="2400" b="1" dirty="0" smtClean="0">
                <a:solidFill>
                  <a:srgbClr val="FFFF00"/>
                </a:solidFill>
              </a:rPr>
              <a:t>  Have Eternal Life     </a:t>
            </a:r>
            <a:r>
              <a:rPr lang="en-US" sz="2400" b="1" dirty="0" smtClean="0">
                <a:solidFill>
                  <a:schemeClr val="tx1"/>
                </a:solidFill>
              </a:rPr>
              <a:t>(Rom.4:17)</a:t>
            </a:r>
          </a:p>
          <a:p>
            <a:r>
              <a:rPr lang="en-US" sz="2400" b="1" dirty="0" smtClean="0">
                <a:solidFill>
                  <a:schemeClr val="accent6">
                    <a:lumMod val="40000"/>
                    <a:lumOff val="60000"/>
                  </a:schemeClr>
                </a:solidFill>
              </a:rPr>
              <a:t>Vs.14-15</a:t>
            </a:r>
            <a:r>
              <a:rPr lang="en-US" sz="2400" b="1" dirty="0" smtClean="0">
                <a:solidFill>
                  <a:srgbClr val="FFFF00"/>
                </a:solidFill>
              </a:rPr>
              <a:t> ~ We Have Confidence in Prayer</a:t>
            </a:r>
          </a:p>
          <a:p>
            <a:r>
              <a:rPr lang="en-US" sz="2400" b="1" dirty="0" smtClean="0">
                <a:solidFill>
                  <a:schemeClr val="tx1"/>
                </a:solidFill>
              </a:rPr>
              <a:t>Matt.21:22,  Jn.14:14, 15:7, 16, Jn16:23-24, Eph.3:20, 1Jn.3:22</a:t>
            </a:r>
          </a:p>
          <a:p>
            <a:r>
              <a:rPr lang="en-US" sz="2400" b="1" dirty="0" smtClean="0">
                <a:solidFill>
                  <a:srgbClr val="FFFF00"/>
                </a:solidFill>
              </a:rPr>
              <a:t>According to his Will? </a:t>
            </a:r>
            <a:r>
              <a:rPr lang="en-US" sz="2400" b="1" dirty="0" smtClean="0">
                <a:solidFill>
                  <a:schemeClr val="tx1"/>
                </a:solidFill>
              </a:rPr>
              <a:t>Matt.26:39, Text</a:t>
            </a:r>
            <a:r>
              <a:rPr lang="en-US" sz="2400" b="1" dirty="0" smtClean="0">
                <a:solidFill>
                  <a:srgbClr val="FFFF00"/>
                </a:solidFill>
              </a:rPr>
              <a:t>.   Ask Amiss? </a:t>
            </a:r>
            <a:r>
              <a:rPr lang="en-US" sz="2400" b="1" dirty="0" smtClean="0">
                <a:solidFill>
                  <a:schemeClr val="tx1"/>
                </a:solidFill>
              </a:rPr>
              <a:t>Jm.4:2-3</a:t>
            </a:r>
          </a:p>
          <a:p>
            <a:r>
              <a:rPr lang="en-US" sz="2400" b="1" dirty="0" smtClean="0">
                <a:solidFill>
                  <a:schemeClr val="accent6">
                    <a:lumMod val="40000"/>
                    <a:lumOff val="60000"/>
                  </a:schemeClr>
                </a:solidFill>
              </a:rPr>
              <a:t>Vs.16-17</a:t>
            </a:r>
            <a:r>
              <a:rPr lang="en-US" sz="2400" b="1" dirty="0" smtClean="0">
                <a:solidFill>
                  <a:srgbClr val="FFFF00"/>
                </a:solidFill>
              </a:rPr>
              <a:t> ~ A Sin Unto Death  ~  A Sin Not Unto Death</a:t>
            </a:r>
          </a:p>
          <a:p>
            <a:r>
              <a:rPr lang="en-US" sz="2400" b="1" dirty="0" smtClean="0">
                <a:solidFill>
                  <a:srgbClr val="FFFF00"/>
                </a:solidFill>
              </a:rPr>
              <a:t>The Unpardonable Sin?    </a:t>
            </a:r>
          </a:p>
          <a:p>
            <a:r>
              <a:rPr lang="en-US" sz="2400" b="1" dirty="0" smtClean="0">
                <a:solidFill>
                  <a:schemeClr val="accent6">
                    <a:lumMod val="40000"/>
                    <a:lumOff val="60000"/>
                  </a:schemeClr>
                </a:solidFill>
              </a:rPr>
              <a:t>Vs.18 </a:t>
            </a:r>
            <a:r>
              <a:rPr lang="en-US" sz="2400" b="1" dirty="0" smtClean="0">
                <a:solidFill>
                  <a:srgbClr val="FFFF00"/>
                </a:solidFill>
              </a:rPr>
              <a:t>~ Sin Not,  </a:t>
            </a:r>
            <a:r>
              <a:rPr lang="en-US" sz="2400" b="1" dirty="0" smtClean="0">
                <a:solidFill>
                  <a:schemeClr val="tx1"/>
                </a:solidFill>
              </a:rPr>
              <a:t>3:6 &amp;9</a:t>
            </a:r>
            <a:r>
              <a:rPr lang="en-US" sz="2400" b="1" dirty="0" smtClean="0">
                <a:solidFill>
                  <a:srgbClr val="FFFF00"/>
                </a:solidFill>
              </a:rPr>
              <a:t>,  Keep Yourself,  </a:t>
            </a:r>
            <a:r>
              <a:rPr lang="en-US" sz="2400" b="1" dirty="0" smtClean="0">
                <a:solidFill>
                  <a:schemeClr val="tx1"/>
                </a:solidFill>
              </a:rPr>
              <a:t>1 Tim.5:22, 1 Cor.9:27</a:t>
            </a:r>
          </a:p>
          <a:p>
            <a:r>
              <a:rPr lang="en-US" sz="2400" b="1" dirty="0" smtClean="0">
                <a:solidFill>
                  <a:schemeClr val="accent6">
                    <a:lumMod val="40000"/>
                    <a:lumOff val="60000"/>
                  </a:schemeClr>
                </a:solidFill>
              </a:rPr>
              <a:t>Vs.19 </a:t>
            </a:r>
            <a:r>
              <a:rPr lang="en-US" sz="2400" b="1" dirty="0" smtClean="0">
                <a:solidFill>
                  <a:srgbClr val="FFFF00"/>
                </a:solidFill>
              </a:rPr>
              <a:t>~ God’s Children, The Rest With Devil, Mt.4:8, Eph.2:1-3</a:t>
            </a:r>
          </a:p>
          <a:p>
            <a:r>
              <a:rPr lang="en-US" sz="2400" b="1" dirty="0" smtClean="0">
                <a:solidFill>
                  <a:schemeClr val="accent6">
                    <a:lumMod val="40000"/>
                    <a:lumOff val="60000"/>
                  </a:schemeClr>
                </a:solidFill>
              </a:rPr>
              <a:t>Vs.20</a:t>
            </a:r>
            <a:r>
              <a:rPr lang="en-US" sz="2400" b="1" dirty="0" smtClean="0">
                <a:solidFill>
                  <a:srgbClr val="FFFF00"/>
                </a:solidFill>
              </a:rPr>
              <a:t> ~ </a:t>
            </a:r>
            <a:r>
              <a:rPr lang="en-US" sz="2400" b="1" dirty="0" smtClean="0">
                <a:solidFill>
                  <a:schemeClr val="tx1"/>
                </a:solidFill>
              </a:rPr>
              <a:t>Jn.17:3.</a:t>
            </a:r>
            <a:r>
              <a:rPr lang="en-US" sz="2400" b="1" dirty="0" smtClean="0">
                <a:solidFill>
                  <a:srgbClr val="FFFF00"/>
                </a:solidFill>
              </a:rPr>
              <a:t>       </a:t>
            </a:r>
            <a:r>
              <a:rPr lang="en-US" sz="2400" b="1" dirty="0" smtClean="0">
                <a:solidFill>
                  <a:schemeClr val="accent6">
                    <a:lumMod val="40000"/>
                    <a:lumOff val="60000"/>
                  </a:schemeClr>
                </a:solidFill>
              </a:rPr>
              <a:t>Vs.21</a:t>
            </a:r>
            <a:r>
              <a:rPr lang="en-US" sz="2400" b="1" dirty="0" smtClean="0">
                <a:solidFill>
                  <a:srgbClr val="FFFF00"/>
                </a:solidFill>
              </a:rPr>
              <a:t> ~ Idols,  </a:t>
            </a:r>
            <a:r>
              <a:rPr lang="en-US" sz="2400" b="1" dirty="0" smtClean="0">
                <a:solidFill>
                  <a:schemeClr val="tx1"/>
                </a:solidFill>
              </a:rPr>
              <a:t>Col.3:5,  1 Cor.10:14</a:t>
            </a:r>
            <a:endParaRPr lang="en-US" sz="2400"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9" presetClass="entr" presetSubtype="0" accel="10000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9" presetClass="entr" presetSubtype="0" accel="10000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9" presetClass="entr" presetSubtype="0" accel="100000" fill="hold" grpId="0" nodeType="clickEffect">
                                  <p:stCondLst>
                                    <p:cond delay="0"/>
                                  </p:stCondLst>
                                  <p:childTnLst>
                                    <p:set>
                                      <p:cBhvr>
                                        <p:cTn id="77" dur="1" fill="hold">
                                          <p:stCondLst>
                                            <p:cond delay="0"/>
                                          </p:stCondLst>
                                        </p:cTn>
                                        <p:tgtEl>
                                          <p:spTgt spid="3">
                                            <p:txEl>
                                              <p:pRg st="8" end="8"/>
                                            </p:txEl>
                                          </p:spTgt>
                                        </p:tgtEl>
                                        <p:attrNameLst>
                                          <p:attrName>style.visibility</p:attrName>
                                        </p:attrNameLst>
                                      </p:cBhvr>
                                      <p:to>
                                        <p:strVal val="visible"/>
                                      </p:to>
                                    </p:set>
                                    <p:anim calcmode="lin" valueType="num">
                                      <p:cBhvr>
                                        <p:cTn id="78" dur="5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9" dur="5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0" dur="5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81"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9" presetClass="entr" presetSubtype="0" accel="100000" fill="hold" grpId="0" nodeType="clickEffect">
                                  <p:stCondLst>
                                    <p:cond delay="0"/>
                                  </p:stCondLst>
                                  <p:childTnLst>
                                    <p:set>
                                      <p:cBhvr>
                                        <p:cTn id="85" dur="1" fill="hold">
                                          <p:stCondLst>
                                            <p:cond delay="0"/>
                                          </p:stCondLst>
                                        </p:cTn>
                                        <p:tgtEl>
                                          <p:spTgt spid="3">
                                            <p:txEl>
                                              <p:pRg st="9" end="9"/>
                                            </p:txEl>
                                          </p:spTgt>
                                        </p:tgtEl>
                                        <p:attrNameLst>
                                          <p:attrName>style.visibility</p:attrName>
                                        </p:attrNameLst>
                                      </p:cBhvr>
                                      <p:to>
                                        <p:strVal val="visible"/>
                                      </p:to>
                                    </p:set>
                                    <p:anim calcmode="lin" valueType="num">
                                      <p:cBhvr>
                                        <p:cTn id="86" dur="500" fill="hold"/>
                                        <p:tgtEl>
                                          <p:spTgt spid="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7" dur="500" fill="hold"/>
                                        <p:tgtEl>
                                          <p:spTgt spid="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8" dur="500" fill="hold"/>
                                        <p:tgtEl>
                                          <p:spTgt spid="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89"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9" presetClass="entr" presetSubtype="0" accel="100000" fill="hold" grpId="0" nodeType="clickEffect">
                                  <p:stCondLst>
                                    <p:cond delay="0"/>
                                  </p:stCondLst>
                                  <p:childTnLst>
                                    <p:set>
                                      <p:cBhvr>
                                        <p:cTn id="93" dur="1" fill="hold">
                                          <p:stCondLst>
                                            <p:cond delay="0"/>
                                          </p:stCondLst>
                                        </p:cTn>
                                        <p:tgtEl>
                                          <p:spTgt spid="3">
                                            <p:txEl>
                                              <p:pRg st="10" end="10"/>
                                            </p:txEl>
                                          </p:spTgt>
                                        </p:tgtEl>
                                        <p:attrNameLst>
                                          <p:attrName>style.visibility</p:attrName>
                                        </p:attrNameLst>
                                      </p:cBhvr>
                                      <p:to>
                                        <p:strVal val="visible"/>
                                      </p:to>
                                    </p:set>
                                    <p:anim calcmode="lin" valueType="num">
                                      <p:cBhvr>
                                        <p:cTn id="94" dur="500" fill="hold"/>
                                        <p:tgtEl>
                                          <p:spTgt spid="3">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5" dur="500" fill="hold"/>
                                        <p:tgtEl>
                                          <p:spTgt spid="3">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6" dur="500" fill="hold"/>
                                        <p:tgtEl>
                                          <p:spTgt spid="3">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97"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762000" y="487363"/>
            <a:ext cx="7543800" cy="579437"/>
          </a:xfrm>
        </p:spPr>
        <p:txBody>
          <a:bodyPr>
            <a:noAutofit/>
          </a:bodyPr>
          <a:lstStyle/>
          <a:p>
            <a:pPr algn="ctr">
              <a:buNone/>
            </a:pPr>
            <a:r>
              <a:rPr lang="en-US" sz="4800" b="1" dirty="0" smtClean="0">
                <a:solidFill>
                  <a:schemeClr val="accent5">
                    <a:lumMod val="20000"/>
                    <a:lumOff val="80000"/>
                  </a:schemeClr>
                </a:solidFill>
                <a:latin typeface="Arial Rounded MT Bold" pitchFamily="34" charset="0"/>
              </a:rPr>
              <a:t>Do You Have The Son?</a:t>
            </a:r>
            <a:endParaRPr lang="en-US" sz="4800" b="1" dirty="0">
              <a:solidFill>
                <a:schemeClr val="accent5">
                  <a:lumMod val="20000"/>
                  <a:lumOff val="80000"/>
                </a:schemeClr>
              </a:solidFill>
              <a:latin typeface="Arial Rounded MT Bold" pitchFamily="34" charset="0"/>
            </a:endParaRPr>
          </a:p>
        </p:txBody>
      </p:sp>
      <p:sp>
        <p:nvSpPr>
          <p:cNvPr id="38915" name="Rectangle 3"/>
          <p:cNvSpPr>
            <a:spLocks noGrp="1" noChangeArrowheads="1"/>
          </p:cNvSpPr>
          <p:nvPr>
            <p:ph type="body" idx="4294967295"/>
          </p:nvPr>
        </p:nvSpPr>
        <p:spPr>
          <a:xfrm>
            <a:off x="304801" y="1295400"/>
            <a:ext cx="8915400" cy="5181600"/>
          </a:xfrm>
        </p:spPr>
        <p:txBody>
          <a:bodyPr>
            <a:normAutofit/>
          </a:bodyPr>
          <a:lstStyle/>
          <a:p>
            <a:pPr marL="609600" indent="-609600">
              <a:lnSpc>
                <a:spcPct val="90000"/>
              </a:lnSpc>
              <a:buClrTx/>
              <a:buSzTx/>
              <a:buFont typeface="Wingdings" pitchFamily="2" charset="2"/>
              <a:buAutoNum type="arabicPeriod"/>
            </a:pPr>
            <a:r>
              <a:rPr lang="en-US" sz="3200" b="1" dirty="0">
                <a:solidFill>
                  <a:schemeClr val="accent6">
                    <a:lumMod val="20000"/>
                    <a:lumOff val="80000"/>
                  </a:schemeClr>
                </a:solidFill>
              </a:rPr>
              <a:t>Hear the Gospel of Christ, </a:t>
            </a:r>
            <a:r>
              <a:rPr lang="en-US" sz="2400" b="1" dirty="0" smtClean="0">
                <a:solidFill>
                  <a:schemeClr val="accent6">
                    <a:lumMod val="20000"/>
                    <a:lumOff val="80000"/>
                  </a:schemeClr>
                </a:solidFill>
              </a:rPr>
              <a:t>Acts 2:22</a:t>
            </a:r>
            <a:endParaRPr lang="en-US" sz="1800" b="1" dirty="0">
              <a:solidFill>
                <a:schemeClr val="accent6">
                  <a:lumMod val="20000"/>
                  <a:lumOff val="80000"/>
                </a:schemeClr>
              </a:solidFill>
            </a:endParaRPr>
          </a:p>
          <a:p>
            <a:pPr marL="609600" indent="-609600">
              <a:lnSpc>
                <a:spcPct val="90000"/>
              </a:lnSpc>
              <a:buClrTx/>
              <a:buSzTx/>
              <a:buFont typeface="Wingdings" pitchFamily="2" charset="2"/>
              <a:buAutoNum type="arabicPeriod"/>
            </a:pPr>
            <a:r>
              <a:rPr lang="en-US" sz="3200" b="1" dirty="0">
                <a:solidFill>
                  <a:schemeClr val="accent6">
                    <a:lumMod val="20000"/>
                    <a:lumOff val="80000"/>
                  </a:schemeClr>
                </a:solidFill>
              </a:rPr>
              <a:t>Believe in Jesus Christ,  </a:t>
            </a:r>
            <a:r>
              <a:rPr lang="en-US" sz="2400" b="1" dirty="0">
                <a:solidFill>
                  <a:schemeClr val="accent6">
                    <a:lumMod val="20000"/>
                    <a:lumOff val="80000"/>
                  </a:schemeClr>
                </a:solidFill>
              </a:rPr>
              <a:t>Acts 16:31</a:t>
            </a:r>
            <a:endParaRPr lang="en-US" sz="800" b="1" dirty="0">
              <a:solidFill>
                <a:schemeClr val="accent6">
                  <a:lumMod val="20000"/>
                  <a:lumOff val="80000"/>
                </a:schemeClr>
              </a:solidFill>
            </a:endParaRPr>
          </a:p>
          <a:p>
            <a:pPr marL="609600" indent="-609600">
              <a:lnSpc>
                <a:spcPct val="90000"/>
              </a:lnSpc>
              <a:buClrTx/>
              <a:buSzTx/>
              <a:buFont typeface="Wingdings" pitchFamily="2" charset="2"/>
              <a:buAutoNum type="arabicPeriod"/>
            </a:pPr>
            <a:r>
              <a:rPr lang="en-US" sz="3200" b="1" dirty="0">
                <a:solidFill>
                  <a:schemeClr val="accent6">
                    <a:lumMod val="20000"/>
                    <a:lumOff val="80000"/>
                  </a:schemeClr>
                </a:solidFill>
              </a:rPr>
              <a:t>Repent and Turn to God</a:t>
            </a:r>
            <a:r>
              <a:rPr lang="en-US" sz="2400" b="1" dirty="0">
                <a:solidFill>
                  <a:schemeClr val="accent6">
                    <a:lumMod val="20000"/>
                    <a:lumOff val="80000"/>
                  </a:schemeClr>
                </a:solidFill>
              </a:rPr>
              <a:t>, Acts 17:30</a:t>
            </a:r>
          </a:p>
          <a:p>
            <a:pPr marL="609600" indent="-609600">
              <a:lnSpc>
                <a:spcPct val="90000"/>
              </a:lnSpc>
              <a:buClrTx/>
              <a:buSzTx/>
              <a:buFont typeface="Wingdings" pitchFamily="2" charset="2"/>
              <a:buAutoNum type="arabicPeriod"/>
            </a:pPr>
            <a:r>
              <a:rPr lang="en-US" sz="3200" b="1" dirty="0">
                <a:solidFill>
                  <a:schemeClr val="accent6">
                    <a:lumMod val="20000"/>
                    <a:lumOff val="80000"/>
                  </a:schemeClr>
                </a:solidFill>
              </a:rPr>
              <a:t>Confess Jesus Before Men</a:t>
            </a:r>
            <a:r>
              <a:rPr lang="en-US" sz="2400" b="1" dirty="0">
                <a:solidFill>
                  <a:schemeClr val="accent6">
                    <a:lumMod val="20000"/>
                    <a:lumOff val="80000"/>
                  </a:schemeClr>
                </a:solidFill>
              </a:rPr>
              <a:t>,  Acts 8:37</a:t>
            </a:r>
          </a:p>
          <a:p>
            <a:pPr marL="609600" indent="-609600">
              <a:lnSpc>
                <a:spcPct val="90000"/>
              </a:lnSpc>
              <a:buClrTx/>
              <a:buSzTx/>
              <a:buFont typeface="Wingdings" pitchFamily="2" charset="2"/>
              <a:buAutoNum type="arabicPeriod"/>
            </a:pPr>
            <a:r>
              <a:rPr lang="en-US" sz="3200" b="1" dirty="0">
                <a:solidFill>
                  <a:schemeClr val="accent6">
                    <a:lumMod val="20000"/>
                    <a:lumOff val="80000"/>
                  </a:schemeClr>
                </a:solidFill>
              </a:rPr>
              <a:t>Baptized Into Christ, </a:t>
            </a:r>
            <a:r>
              <a:rPr lang="en-US" sz="2400" b="1" dirty="0">
                <a:solidFill>
                  <a:schemeClr val="accent6">
                    <a:lumMod val="20000"/>
                    <a:lumOff val="80000"/>
                  </a:schemeClr>
                </a:solidFill>
              </a:rPr>
              <a:t>I Pet.3:21</a:t>
            </a:r>
          </a:p>
          <a:p>
            <a:pPr marL="609600" indent="-609600">
              <a:lnSpc>
                <a:spcPct val="90000"/>
              </a:lnSpc>
              <a:buClrTx/>
              <a:buFont typeface="Wingdings" pitchFamily="2" charset="2"/>
              <a:buNone/>
            </a:pPr>
            <a:r>
              <a:rPr lang="en-US" sz="1800" b="1" dirty="0">
                <a:solidFill>
                  <a:schemeClr val="accent6">
                    <a:lumMod val="20000"/>
                    <a:lumOff val="80000"/>
                  </a:schemeClr>
                </a:solidFill>
              </a:rPr>
              <a:t>          ---------------------------------------------</a:t>
            </a:r>
          </a:p>
          <a:p>
            <a:pPr marL="609600" indent="-609600">
              <a:lnSpc>
                <a:spcPct val="90000"/>
              </a:lnSpc>
              <a:buClrTx/>
              <a:buFont typeface="Wingdings" pitchFamily="2" charset="2"/>
              <a:buChar char="Ø"/>
            </a:pPr>
            <a:r>
              <a:rPr lang="en-US" sz="3200" b="1" dirty="0">
                <a:solidFill>
                  <a:schemeClr val="tx1"/>
                </a:solidFill>
              </a:rPr>
              <a:t>Grow And Be Faithful</a:t>
            </a:r>
            <a:r>
              <a:rPr lang="en-US" sz="3600" b="1" dirty="0">
                <a:solidFill>
                  <a:schemeClr val="tx1"/>
                </a:solidFill>
              </a:rPr>
              <a:t>, </a:t>
            </a:r>
            <a:r>
              <a:rPr lang="en-US" sz="2400" b="1" dirty="0">
                <a:solidFill>
                  <a:schemeClr val="tx1"/>
                </a:solidFill>
              </a:rPr>
              <a:t>1</a:t>
            </a:r>
            <a:r>
              <a:rPr lang="en-US" b="1" dirty="0">
                <a:solidFill>
                  <a:schemeClr val="tx1"/>
                </a:solidFill>
              </a:rPr>
              <a:t> </a:t>
            </a:r>
            <a:r>
              <a:rPr lang="en-US" sz="2400" b="1" dirty="0">
                <a:solidFill>
                  <a:schemeClr val="tx1"/>
                </a:solidFill>
              </a:rPr>
              <a:t>Pet.2:2</a:t>
            </a:r>
            <a:endParaRPr lang="en-US" sz="2000" b="1" dirty="0">
              <a:solidFill>
                <a:schemeClr val="tx1"/>
              </a:solidFill>
            </a:endParaRPr>
          </a:p>
          <a:p>
            <a:pPr marL="609600" indent="-609600">
              <a:lnSpc>
                <a:spcPct val="90000"/>
              </a:lnSpc>
              <a:buClrTx/>
              <a:buFont typeface="Wingdings" pitchFamily="2" charset="2"/>
              <a:buChar char="Ø"/>
            </a:pPr>
            <a:r>
              <a:rPr lang="en-US" sz="3200" b="1" dirty="0">
                <a:solidFill>
                  <a:schemeClr val="tx1"/>
                </a:solidFill>
              </a:rPr>
              <a:t>If Err </a:t>
            </a:r>
            <a:r>
              <a:rPr lang="en-US" sz="3200" b="1" dirty="0" smtClean="0">
                <a:solidFill>
                  <a:schemeClr val="tx1"/>
                </a:solidFill>
              </a:rPr>
              <a:t>as a Christian</a:t>
            </a:r>
            <a:r>
              <a:rPr lang="en-US" sz="2400" b="1" dirty="0" smtClean="0">
                <a:solidFill>
                  <a:schemeClr val="tx1"/>
                </a:solidFill>
              </a:rPr>
              <a:t>: </a:t>
            </a:r>
            <a:r>
              <a:rPr lang="en-US" sz="3200" b="1" dirty="0">
                <a:solidFill>
                  <a:schemeClr val="tx1"/>
                </a:solidFill>
              </a:rPr>
              <a:t>Repent and Pray God</a:t>
            </a:r>
            <a:r>
              <a:rPr lang="en-US" sz="2400" b="1" dirty="0">
                <a:solidFill>
                  <a:schemeClr val="tx1"/>
                </a:solidFill>
              </a:rPr>
              <a:t>  </a:t>
            </a:r>
            <a:r>
              <a:rPr lang="en-US" sz="2400" b="1" dirty="0" smtClean="0">
                <a:solidFill>
                  <a:schemeClr val="tx1"/>
                </a:solidFill>
              </a:rPr>
              <a:t>1 Jn.1:9</a:t>
            </a:r>
            <a:endParaRPr lang="en-US" sz="2400"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slide(fromBottom)">
                                      <p:cBhvr>
                                        <p:cTn id="7" dur="500"/>
                                        <p:tgtEl>
                                          <p:spTgt spid="38914"/>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38915">
                                            <p:txEl>
                                              <p:pRg st="0" end="0"/>
                                            </p:txEl>
                                          </p:spTgt>
                                        </p:tgtEl>
                                        <p:attrNameLst>
                                          <p:attrName>style.visibility</p:attrName>
                                        </p:attrNameLst>
                                      </p:cBhvr>
                                      <p:to>
                                        <p:strVal val="visible"/>
                                      </p:to>
                                    </p:set>
                                    <p:animEffect transition="in" filter="wipe(left)">
                                      <p:cBhvr>
                                        <p:cTn id="11" dur="1000"/>
                                        <p:tgtEl>
                                          <p:spTgt spid="38915">
                                            <p:txEl>
                                              <p:pRg st="0" end="0"/>
                                            </p:txEl>
                                          </p:spTgt>
                                        </p:tgtEl>
                                      </p:cBhvr>
                                    </p:animEffect>
                                  </p:childTnLst>
                                </p:cTn>
                              </p:par>
                            </p:childTnLst>
                          </p:cTn>
                        </p:par>
                        <p:par>
                          <p:cTn id="12" fill="hold">
                            <p:stCondLst>
                              <p:cond delay="2500"/>
                            </p:stCondLst>
                            <p:childTnLst>
                              <p:par>
                                <p:cTn id="13" presetID="22" presetClass="entr" presetSubtype="8" fill="hold" grpId="0" nodeType="afterEffect">
                                  <p:stCondLst>
                                    <p:cond delay="1000"/>
                                  </p:stCondLst>
                                  <p:childTnLst>
                                    <p:set>
                                      <p:cBhvr>
                                        <p:cTn id="14" dur="1" fill="hold">
                                          <p:stCondLst>
                                            <p:cond delay="0"/>
                                          </p:stCondLst>
                                        </p:cTn>
                                        <p:tgtEl>
                                          <p:spTgt spid="38915">
                                            <p:txEl>
                                              <p:pRg st="1" end="1"/>
                                            </p:txEl>
                                          </p:spTgt>
                                        </p:tgtEl>
                                        <p:attrNameLst>
                                          <p:attrName>style.visibility</p:attrName>
                                        </p:attrNameLst>
                                      </p:cBhvr>
                                      <p:to>
                                        <p:strVal val="visible"/>
                                      </p:to>
                                    </p:set>
                                    <p:animEffect transition="in" filter="wipe(left)">
                                      <p:cBhvr>
                                        <p:cTn id="15" dur="1000"/>
                                        <p:tgtEl>
                                          <p:spTgt spid="38915">
                                            <p:txEl>
                                              <p:pRg st="1" end="1"/>
                                            </p:txEl>
                                          </p:spTgt>
                                        </p:tgtEl>
                                      </p:cBhvr>
                                    </p:animEffect>
                                  </p:childTnLst>
                                </p:cTn>
                              </p:par>
                            </p:childTnLst>
                          </p:cTn>
                        </p:par>
                        <p:par>
                          <p:cTn id="16" fill="hold">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38915">
                                            <p:txEl>
                                              <p:pRg st="2" end="2"/>
                                            </p:txEl>
                                          </p:spTgt>
                                        </p:tgtEl>
                                        <p:attrNameLst>
                                          <p:attrName>style.visibility</p:attrName>
                                        </p:attrNameLst>
                                      </p:cBhvr>
                                      <p:to>
                                        <p:strVal val="visible"/>
                                      </p:to>
                                    </p:set>
                                    <p:animEffect transition="in" filter="wipe(left)">
                                      <p:cBhvr>
                                        <p:cTn id="19" dur="1000"/>
                                        <p:tgtEl>
                                          <p:spTgt spid="38915">
                                            <p:txEl>
                                              <p:pRg st="2" end="2"/>
                                            </p:txEl>
                                          </p:spTgt>
                                        </p:tgtEl>
                                      </p:cBhvr>
                                    </p:animEffect>
                                  </p:childTnLst>
                                </p:cTn>
                              </p:par>
                            </p:childTnLst>
                          </p:cTn>
                        </p:par>
                        <p:par>
                          <p:cTn id="20" fill="hold">
                            <p:stCondLst>
                              <p:cond delay="6500"/>
                            </p:stCondLst>
                            <p:childTnLst>
                              <p:par>
                                <p:cTn id="21" presetID="22" presetClass="entr" presetSubtype="8" fill="hold" grpId="0" nodeType="afterEffect">
                                  <p:stCondLst>
                                    <p:cond delay="1000"/>
                                  </p:stCondLst>
                                  <p:childTnLst>
                                    <p:set>
                                      <p:cBhvr>
                                        <p:cTn id="22" dur="1" fill="hold">
                                          <p:stCondLst>
                                            <p:cond delay="0"/>
                                          </p:stCondLst>
                                        </p:cTn>
                                        <p:tgtEl>
                                          <p:spTgt spid="38915">
                                            <p:txEl>
                                              <p:pRg st="3" end="3"/>
                                            </p:txEl>
                                          </p:spTgt>
                                        </p:tgtEl>
                                        <p:attrNameLst>
                                          <p:attrName>style.visibility</p:attrName>
                                        </p:attrNameLst>
                                      </p:cBhvr>
                                      <p:to>
                                        <p:strVal val="visible"/>
                                      </p:to>
                                    </p:set>
                                    <p:animEffect transition="in" filter="wipe(left)">
                                      <p:cBhvr>
                                        <p:cTn id="23" dur="1000"/>
                                        <p:tgtEl>
                                          <p:spTgt spid="38915">
                                            <p:txEl>
                                              <p:pRg st="3" end="3"/>
                                            </p:txEl>
                                          </p:spTgt>
                                        </p:tgtEl>
                                      </p:cBhvr>
                                    </p:animEffect>
                                  </p:childTnLst>
                                </p:cTn>
                              </p:par>
                            </p:childTnLst>
                          </p:cTn>
                        </p:par>
                        <p:par>
                          <p:cTn id="24" fill="hold">
                            <p:stCondLst>
                              <p:cond delay="8500"/>
                            </p:stCondLst>
                            <p:childTnLst>
                              <p:par>
                                <p:cTn id="25" presetID="22" presetClass="entr" presetSubtype="8" fill="hold" grpId="0" nodeType="afterEffect">
                                  <p:stCondLst>
                                    <p:cond delay="100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wipe(left)">
                                      <p:cBhvr>
                                        <p:cTn id="27" dur="1000"/>
                                        <p:tgtEl>
                                          <p:spTgt spid="38915">
                                            <p:txEl>
                                              <p:pRg st="4" end="4"/>
                                            </p:txEl>
                                          </p:spTgt>
                                        </p:tgtEl>
                                      </p:cBhvr>
                                    </p:animEffect>
                                  </p:childTnLst>
                                </p:cTn>
                              </p:par>
                            </p:childTnLst>
                          </p:cTn>
                        </p:par>
                        <p:par>
                          <p:cTn id="28" fill="hold">
                            <p:stCondLst>
                              <p:cond delay="10500"/>
                            </p:stCondLst>
                            <p:childTnLst>
                              <p:par>
                                <p:cTn id="29" presetID="22" presetClass="entr" presetSubtype="8" fill="hold" grpId="0" nodeType="afterEffect">
                                  <p:stCondLst>
                                    <p:cond delay="1000"/>
                                  </p:stCondLst>
                                  <p:childTnLst>
                                    <p:set>
                                      <p:cBhvr>
                                        <p:cTn id="30" dur="1" fill="hold">
                                          <p:stCondLst>
                                            <p:cond delay="0"/>
                                          </p:stCondLst>
                                        </p:cTn>
                                        <p:tgtEl>
                                          <p:spTgt spid="38915">
                                            <p:txEl>
                                              <p:pRg st="5" end="5"/>
                                            </p:txEl>
                                          </p:spTgt>
                                        </p:tgtEl>
                                        <p:attrNameLst>
                                          <p:attrName>style.visibility</p:attrName>
                                        </p:attrNameLst>
                                      </p:cBhvr>
                                      <p:to>
                                        <p:strVal val="visible"/>
                                      </p:to>
                                    </p:set>
                                    <p:animEffect transition="in" filter="wipe(left)">
                                      <p:cBhvr>
                                        <p:cTn id="31" dur="1000"/>
                                        <p:tgtEl>
                                          <p:spTgt spid="3891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8915">
                                            <p:txEl>
                                              <p:pRg st="6" end="6"/>
                                            </p:txEl>
                                          </p:spTgt>
                                        </p:tgtEl>
                                        <p:attrNameLst>
                                          <p:attrName>style.visibility</p:attrName>
                                        </p:attrNameLst>
                                      </p:cBhvr>
                                      <p:to>
                                        <p:strVal val="visible"/>
                                      </p:to>
                                    </p:set>
                                    <p:animEffect transition="in" filter="wipe(left)">
                                      <p:cBhvr>
                                        <p:cTn id="36" dur="1000"/>
                                        <p:tgtEl>
                                          <p:spTgt spid="38915">
                                            <p:txEl>
                                              <p:pRg st="6" end="6"/>
                                            </p:txEl>
                                          </p:spTgt>
                                        </p:tgtEl>
                                      </p:cBhvr>
                                    </p:animEffect>
                                  </p:childTnLst>
                                </p:cTn>
                              </p:par>
                            </p:childTnLst>
                          </p:cTn>
                        </p:par>
                        <p:par>
                          <p:cTn id="37" fill="hold">
                            <p:stCondLst>
                              <p:cond delay="1000"/>
                            </p:stCondLst>
                            <p:childTnLst>
                              <p:par>
                                <p:cTn id="38" presetID="22" presetClass="entr" presetSubtype="8" fill="hold" grpId="0" nodeType="afterEffect">
                                  <p:stCondLst>
                                    <p:cond delay="1000"/>
                                  </p:stCondLst>
                                  <p:childTnLst>
                                    <p:set>
                                      <p:cBhvr>
                                        <p:cTn id="39" dur="1" fill="hold">
                                          <p:stCondLst>
                                            <p:cond delay="0"/>
                                          </p:stCondLst>
                                        </p:cTn>
                                        <p:tgtEl>
                                          <p:spTgt spid="38915">
                                            <p:txEl>
                                              <p:pRg st="7" end="7"/>
                                            </p:txEl>
                                          </p:spTgt>
                                        </p:tgtEl>
                                        <p:attrNameLst>
                                          <p:attrName>style.visibility</p:attrName>
                                        </p:attrNameLst>
                                      </p:cBhvr>
                                      <p:to>
                                        <p:strVal val="visible"/>
                                      </p:to>
                                    </p:set>
                                    <p:animEffect transition="in" filter="wipe(left)">
                                      <p:cBhvr>
                                        <p:cTn id="40" dur="1000"/>
                                        <p:tgtEl>
                                          <p:spTgt spid="38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advAuto="10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382.JPG"/>
          <p:cNvPicPr>
            <a:picLocks noChangeAspect="1"/>
          </p:cNvPicPr>
          <p:nvPr/>
        </p:nvPicPr>
        <p:blipFill>
          <a:blip r:embed="rId2" cstate="print"/>
          <a:stretch>
            <a:fillRect/>
          </a:stretch>
        </p:blipFill>
        <p:spPr>
          <a:xfrm>
            <a:off x="0" y="0"/>
            <a:ext cx="9165364" cy="6858000"/>
          </a:xfrm>
          <a:prstGeom prst="rect">
            <a:avLst/>
          </a:prstGeom>
        </p:spPr>
      </p:pic>
      <p:sp>
        <p:nvSpPr>
          <p:cNvPr id="3" name="TextBox 2"/>
          <p:cNvSpPr txBox="1"/>
          <p:nvPr/>
        </p:nvSpPr>
        <p:spPr>
          <a:xfrm>
            <a:off x="304800" y="228600"/>
            <a:ext cx="5715000" cy="646331"/>
          </a:xfrm>
          <a:prstGeom prst="rect">
            <a:avLst/>
          </a:prstGeom>
          <a:noFill/>
        </p:spPr>
        <p:txBody>
          <a:bodyPr wrap="square" rtlCol="0">
            <a:spAutoFit/>
          </a:bodyPr>
          <a:lstStyle/>
          <a:p>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Thanks For Coming Out</a:t>
            </a:r>
            <a:endPar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Purple texture template Segoe">
  <a:themeElements>
    <a:clrScheme name="Lantern">
      <a:dk1>
        <a:sysClr val="windowText" lastClr="000000"/>
      </a:dk1>
      <a:lt1>
        <a:sysClr val="window" lastClr="FFFFFF"/>
      </a:lt1>
      <a:dk2>
        <a:srgbClr val="430000"/>
      </a:dk2>
      <a:lt2>
        <a:srgbClr val="FFE8E8"/>
      </a:lt2>
      <a:accent1>
        <a:srgbClr val="E91201"/>
      </a:accent1>
      <a:accent2>
        <a:srgbClr val="FF6262"/>
      </a:accent2>
      <a:accent3>
        <a:srgbClr val="FF8000"/>
      </a:accent3>
      <a:accent4>
        <a:srgbClr val="EEA451"/>
      </a:accent4>
      <a:accent5>
        <a:srgbClr val="EA44C9"/>
      </a:accent5>
      <a:accent6>
        <a:srgbClr val="D21578"/>
      </a:accent6>
      <a:hlink>
        <a:srgbClr val="00B5CE"/>
      </a:hlink>
      <a:folHlink>
        <a:srgbClr val="E17100"/>
      </a:folHlink>
    </a:clrScheme>
    <a:fontScheme name="Wildflowers">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Blue strands design template">
  <a:themeElements>
    <a:clrScheme name="Office Them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Office Them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Office Them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Office Them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Office Them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Office Them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Office Them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Office Them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irelight">
  <a:themeElements>
    <a:clrScheme name="Yamato Painting">
      <a:dk1>
        <a:sysClr val="windowText" lastClr="000000"/>
      </a:dk1>
      <a:lt1>
        <a:sysClr val="window" lastClr="FFFFFF"/>
      </a:lt1>
      <a:dk2>
        <a:srgbClr val="3F2D32"/>
      </a:dk2>
      <a:lt2>
        <a:srgbClr val="FEDD00"/>
      </a:lt2>
      <a:accent1>
        <a:srgbClr val="C24400"/>
      </a:accent1>
      <a:accent2>
        <a:srgbClr val="3F7228"/>
      </a:accent2>
      <a:accent3>
        <a:srgbClr val="516086"/>
      </a:accent3>
      <a:accent4>
        <a:srgbClr val="956A86"/>
      </a:accent4>
      <a:accent5>
        <a:srgbClr val="E87981"/>
      </a:accent5>
      <a:accent6>
        <a:srgbClr val="8D8628"/>
      </a:accent6>
      <a:hlink>
        <a:srgbClr val="0000FF"/>
      </a:hlink>
      <a:folHlink>
        <a:srgbClr val="800080"/>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E142A9-57FF-4D7D-853B-3B87B70DB7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1_Purple texture template Segoe</Template>
  <TotalTime>278</TotalTime>
  <Words>430</Words>
  <Application>Microsoft Office PowerPoint</Application>
  <PresentationFormat>On-screen Show (4:3)</PresentationFormat>
  <Paragraphs>44</Paragraphs>
  <Slides>6</Slides>
  <Notes>2</Notes>
  <HiddenSlides>0</HiddenSlides>
  <MMClips>0</MMClips>
  <ScaleCrop>false</ScaleCrop>
  <HeadingPairs>
    <vt:vector size="4" baseType="variant">
      <vt:variant>
        <vt:lpstr>Theme</vt:lpstr>
      </vt:variant>
      <vt:variant>
        <vt:i4>5</vt:i4>
      </vt:variant>
      <vt:variant>
        <vt:lpstr>Slide Titles</vt:lpstr>
      </vt:variant>
      <vt:variant>
        <vt:i4>6</vt:i4>
      </vt:variant>
    </vt:vector>
  </HeadingPairs>
  <TitlesOfParts>
    <vt:vector size="11" baseType="lpstr">
      <vt:lpstr>1_Purple texture template Segoe</vt:lpstr>
      <vt:lpstr>White with Courier font for code slides</vt:lpstr>
      <vt:lpstr>Blue strands design template</vt:lpstr>
      <vt:lpstr>1_Custom Design</vt:lpstr>
      <vt:lpstr>Firelight</vt:lpstr>
      <vt:lpstr>PowerPoint Presentation</vt:lpstr>
      <vt:lpstr>Let Us Worship In Song</vt:lpstr>
      <vt:lpstr>“That Ye May Know That Ye Have Eternal Life”</vt:lpstr>
      <vt:lpstr>“That Ye May Know That Ye Have Eternal Life”</vt:lpstr>
      <vt:lpstr>Do You Have The Son?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“That Ye May Know That Ye Have Eternal Life”</dc:title>
  <dc:creator>Owner</dc:creator>
  <cp:keywords/>
  <cp:lastModifiedBy>Providence</cp:lastModifiedBy>
  <cp:revision>21</cp:revision>
  <dcterms:created xsi:type="dcterms:W3CDTF">2013-10-13T18:19:44Z</dcterms:created>
  <dcterms:modified xsi:type="dcterms:W3CDTF">2013-10-13T23:08:30Z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TC102867679990</vt:lpwstr>
  </property>
</Properties>
</file>