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"/>
  </p:notesMasterIdLst>
  <p:sldIdLst>
    <p:sldId id="256" r:id="rId2"/>
    <p:sldId id="263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FF"/>
    <a:srgbClr val="FF99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10C48-290B-4960-A344-90C1226AE6F5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F0B88-C398-4D54-A3BD-FD18D3F95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441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2EC06-820F-4D50-9223-25E8AAC43F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048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E34301A7-B826-42FE-8908-4B00AEAA3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89EC9-B799-49F0-AAA1-490CB8E38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FA18C-7619-4C7D-82C0-CF3ABE079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2FCF0-7403-4515-94B7-B446FF2BB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D3DC0-FD92-42B6-9FD9-F50EFABA4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CDF9F-BC58-4717-97AC-CF45D89F0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E75C3-8044-4186-9AB7-CDB72D7D9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17434-1E52-4D28-BD68-8CA227FE6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C58E6-C491-4AF9-9C5E-2E8ED8045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0E02B-9798-4CD2-9CAB-A65A56853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BFD38-9DF3-4779-8130-D28BC06F9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2A680889-AE43-42CA-8966-B142948DBD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27163"/>
            <a:ext cx="8610600" cy="16097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Acts 2:41, 47; Acts 4:4; Acts 6:7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629400" cy="8382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Phenomenal Growth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9624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Special Circumstances 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5059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Similar During Restoration Movement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0393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Gospel Open Up in a New Country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6388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Good Attitudes Prevailed in the 1</a:t>
            </a:r>
            <a:r>
              <a:rPr lang="en-US" sz="3200" baseline="30000" dirty="0" smtClean="0">
                <a:solidFill>
                  <a:schemeClr val="accent1"/>
                </a:solidFill>
              </a:rPr>
              <a:t>st</a:t>
            </a:r>
            <a:r>
              <a:rPr lang="en-US" sz="3200" dirty="0" smtClean="0">
                <a:solidFill>
                  <a:schemeClr val="accent1"/>
                </a:solidFill>
              </a:rPr>
              <a:t> Century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458200" cy="990600"/>
          </a:xfrm>
        </p:spPr>
        <p:txBody>
          <a:bodyPr/>
          <a:lstStyle/>
          <a:p>
            <a:r>
              <a:rPr lang="en-US" sz="3400" dirty="0" smtClean="0">
                <a:solidFill>
                  <a:schemeClr val="bg1"/>
                </a:solidFill>
              </a:rPr>
              <a:t>Good Attitudes Prevailed in the 1</a:t>
            </a:r>
            <a:r>
              <a:rPr lang="en-US" sz="3400" baseline="30000" dirty="0" smtClean="0">
                <a:solidFill>
                  <a:schemeClr val="bg1"/>
                </a:solidFill>
              </a:rPr>
              <a:t>st</a:t>
            </a:r>
            <a:r>
              <a:rPr lang="en-US" sz="3400" dirty="0" smtClean="0">
                <a:solidFill>
                  <a:schemeClr val="bg1"/>
                </a:solidFill>
              </a:rPr>
              <a:t> Century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562600"/>
          </a:xfrm>
        </p:spPr>
        <p:txBody>
          <a:bodyPr/>
          <a:lstStyle/>
          <a:p>
            <a:r>
              <a:rPr lang="en-US" sz="3000" u="sng" dirty="0" smtClean="0"/>
              <a:t>They Were God Fearing</a:t>
            </a:r>
            <a:r>
              <a:rPr lang="en-US" sz="3000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Ac.2:43, 5:11, 9:31, Prov.1:7</a:t>
            </a:r>
            <a:endParaRPr lang="en-US" sz="3000" dirty="0" smtClean="0">
              <a:solidFill>
                <a:schemeClr val="accent1"/>
              </a:solidFill>
            </a:endParaRPr>
          </a:p>
          <a:p>
            <a:r>
              <a:rPr lang="en-US" sz="3000" u="sng" dirty="0" smtClean="0"/>
              <a:t>They Wanted Sound Doctrine</a:t>
            </a:r>
            <a:r>
              <a:rPr lang="en-US" sz="3000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Jn.8:32,</a:t>
            </a:r>
            <a:r>
              <a:rPr lang="en-US" sz="30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Ac.2:42, 46, Amos 3:3, Ac.15:1-2, 6-7, 22,  2 Tim.4:2-5</a:t>
            </a:r>
            <a:endParaRPr lang="en-US" sz="3000" dirty="0" smtClean="0">
              <a:solidFill>
                <a:schemeClr val="accent1"/>
              </a:solidFill>
            </a:endParaRPr>
          </a:p>
          <a:p>
            <a:r>
              <a:rPr lang="en-US" sz="3000" u="sng" dirty="0" smtClean="0"/>
              <a:t>They Had a Sacrificial Mindset</a:t>
            </a:r>
            <a:r>
              <a:rPr lang="en-US" sz="3000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Ac.2:44-45, 4:32-37, Ac.20:35, 2 Cor.8:1-5,12</a:t>
            </a:r>
            <a:endParaRPr lang="en-US" sz="3000" dirty="0" smtClean="0">
              <a:solidFill>
                <a:schemeClr val="accent1"/>
              </a:solidFill>
            </a:endParaRPr>
          </a:p>
          <a:p>
            <a:r>
              <a:rPr lang="en-US" sz="3000" u="sng" dirty="0" smtClean="0"/>
              <a:t>They Kept Their Vision – Goal</a:t>
            </a:r>
            <a:r>
              <a:rPr lang="en-US" sz="3000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Mk.16:15, Ac.2:41,47,  Ac.5:1-11, Ac.4:17, 21, 29, 5:40-42</a:t>
            </a:r>
            <a:endParaRPr lang="en-US" sz="3000" dirty="0" smtClean="0">
              <a:solidFill>
                <a:schemeClr val="accent1"/>
              </a:solidFill>
            </a:endParaRPr>
          </a:p>
          <a:p>
            <a:r>
              <a:rPr lang="en-US" sz="3000" u="sng" dirty="0" smtClean="0"/>
              <a:t>They Had Faith, Zeal, Joy</a:t>
            </a:r>
            <a:r>
              <a:rPr lang="en-US" sz="3000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Ac.2:44,  46-47, Rom.14:17, Ac.9:31</a:t>
            </a:r>
            <a:endParaRPr lang="en-US" sz="3000" dirty="0" smtClean="0">
              <a:solidFill>
                <a:schemeClr val="accent1"/>
              </a:solidFill>
            </a:endParaRPr>
          </a:p>
          <a:p>
            <a:r>
              <a:rPr lang="en-US" sz="3000" u="sng" dirty="0" smtClean="0"/>
              <a:t>Brotherly Love</a:t>
            </a:r>
            <a:r>
              <a:rPr lang="en-US" sz="3000" dirty="0" smtClean="0"/>
              <a:t>: </a:t>
            </a:r>
            <a:r>
              <a:rPr lang="en-US" sz="2800" dirty="0" smtClean="0">
                <a:solidFill>
                  <a:schemeClr val="accent1"/>
                </a:solidFill>
              </a:rPr>
              <a:t>Ac.2:44-45, 4:30-37, Jn.13:34-35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7650"/>
            <a:ext cx="7620000" cy="89535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Plan of Salvation</a:t>
            </a:r>
            <a:endParaRPr 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05400"/>
          </a:xfrm>
          <a:noFill/>
        </p:spPr>
        <p:txBody>
          <a:bodyPr>
            <a:normAutofit fontScale="92500"/>
          </a:bodyPr>
          <a:lstStyle/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Hear the Gospel of Christ,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Acts 18:8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Believe in Jesus Christ,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Acts 16:31</a:t>
            </a:r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Repent and Turn to God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Acts 17:30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Confess Jesus as Lord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Rom.10:9-10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Be Baptized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Ac.22:16</a:t>
            </a:r>
          </a:p>
          <a:p>
            <a:pPr marL="609600" indent="-609600">
              <a:buClrTx/>
              <a:buFont typeface="Wingdings" pitchFamily="2" charset="2"/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     ----------------------------------</a:t>
            </a: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Be Thou Faithful Unto Death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000" b="1" dirty="0" smtClean="0">
                <a:solidFill>
                  <a:schemeClr val="accent1"/>
                </a:solidFill>
              </a:rPr>
              <a:t>Rev.2:10</a:t>
            </a:r>
            <a:endParaRPr lang="en-US" b="1" dirty="0">
              <a:solidFill>
                <a:schemeClr val="accent1"/>
              </a:solidFill>
            </a:endParaRPr>
          </a:p>
          <a:p>
            <a:pPr marL="609600" indent="-609600">
              <a:buClrTx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  <a:t>If Err: Repent and Pray God  </a:t>
            </a:r>
            <a:r>
              <a:rPr lang="en-US" sz="3000" b="1" dirty="0">
                <a:solidFill>
                  <a:schemeClr val="accent1"/>
                </a:solidFill>
              </a:rPr>
              <a:t>Acts </a:t>
            </a:r>
            <a:r>
              <a:rPr lang="en-US" sz="3000" b="1" dirty="0" smtClean="0">
                <a:solidFill>
                  <a:schemeClr val="accent1"/>
                </a:solidFill>
              </a:rPr>
              <a:t>8:22</a:t>
            </a:r>
            <a:endParaRPr lang="en-US" sz="2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10000"/>
    </p:bldLst>
  </p:timing>
</p:sld>
</file>

<file path=ppt/theme/theme1.xml><?xml version="1.0" encoding="utf-8"?>
<a:theme xmlns:a="http://schemas.openxmlformats.org/drawingml/2006/main" name="Radial design templat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 design template</Template>
  <TotalTime>1870</TotalTime>
  <Words>189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Radial design template</vt:lpstr>
      <vt:lpstr>Acts 2:41, 47; Acts 4:4; Acts 6:7</vt:lpstr>
      <vt:lpstr>Good Attitudes Prevailed in the 1st Century</vt:lpstr>
      <vt:lpstr>The Plan of Salvation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Attitudes Prevailed</dc:title>
  <dc:subject/>
  <dc:creator>Owner</dc:creator>
  <cp:keywords/>
  <dc:description/>
  <cp:lastModifiedBy>Danny McKibben</cp:lastModifiedBy>
  <cp:revision>27</cp:revision>
  <cp:lastPrinted>1601-01-01T00:00:00Z</cp:lastPrinted>
  <dcterms:created xsi:type="dcterms:W3CDTF">2013-10-11T19:46:18Z</dcterms:created>
  <dcterms:modified xsi:type="dcterms:W3CDTF">2013-10-13T16:16:58Z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TC102037881033</vt:lpwstr>
  </property>
</Properties>
</file>