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85A1-831E-4AD3-9583-20575C56F8EB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DC2F-2EF2-4950-999F-A64AF50A7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2468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“Repent”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change of mind; to decide to change</a:t>
            </a:r>
            <a:br>
              <a:rPr lang="en-US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Corinthians 7:8-11</a:t>
            </a:r>
            <a:endParaRPr lang="en-US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39163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kind of thinking that allowed participation in sinful things           is the kind of thinking that must change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Repentance you can see!</a:t>
            </a:r>
            <a:b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Godly sorrow produces things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495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/>
              <a:t>Earnestness – serious and intense about godly living</a:t>
            </a:r>
          </a:p>
          <a:p>
            <a:pPr>
              <a:buClr>
                <a:srgbClr val="FFFF00"/>
              </a:buClr>
              <a:buNone/>
            </a:pPr>
            <a:endParaRPr lang="en-US" sz="11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Vindication – separation from evil; purify</a:t>
            </a:r>
          </a:p>
          <a:p>
            <a:pPr>
              <a:buClr>
                <a:srgbClr val="FFFF00"/>
              </a:buClr>
              <a:buNone/>
            </a:pPr>
            <a:endParaRPr lang="en-US" sz="11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Indignation – strong displeasure toward what is unworthy</a:t>
            </a:r>
          </a:p>
          <a:p>
            <a:pPr>
              <a:buClr>
                <a:srgbClr val="FFFF00"/>
              </a:buClr>
              <a:buNone/>
            </a:pPr>
            <a:endParaRPr lang="en-US" sz="11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Fear – more careful about things from now on</a:t>
            </a:r>
          </a:p>
          <a:p>
            <a:pPr>
              <a:buClr>
                <a:srgbClr val="FFFF00"/>
              </a:buClr>
              <a:buNone/>
            </a:pPr>
            <a:endParaRPr lang="en-US" sz="12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Longing – intensely desire better things</a:t>
            </a:r>
          </a:p>
          <a:p>
            <a:pPr>
              <a:buClr>
                <a:srgbClr val="FFFF00"/>
              </a:buClr>
              <a:buNone/>
            </a:pPr>
            <a:endParaRPr lang="en-US" sz="12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Zeal – healthy interest and enthusiasm grows</a:t>
            </a:r>
          </a:p>
          <a:p>
            <a:pPr>
              <a:buClr>
                <a:srgbClr val="FFFF00"/>
              </a:buClr>
              <a:buNone/>
            </a:pPr>
            <a:endParaRPr lang="en-US" sz="1200" b="1" dirty="0" smtClean="0"/>
          </a:p>
          <a:p>
            <a:pPr>
              <a:buClr>
                <a:srgbClr val="FFFF00"/>
              </a:buClr>
            </a:pPr>
            <a:r>
              <a:rPr lang="en-US" b="1" dirty="0" smtClean="0"/>
              <a:t>Avenging – publicly set the record straigh</a:t>
            </a:r>
            <a:r>
              <a:rPr lang="en-US" dirty="0" smtClean="0"/>
              <a:t>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 Black" pitchFamily="34" charset="0"/>
              </a:rPr>
              <a:t>2 Corinthians 7:8-11</a:t>
            </a:r>
            <a:endParaRPr lang="en-US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Nehemiah 8:13-18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9:38; 10:28-29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10:39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11:1-2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13:7-9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13:10-14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13:19-21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13:25,27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12:43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1295400"/>
            <a:ext cx="2895600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57350"/>
            <a:ext cx="7772400" cy="23812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Successful rebuilders are serious about repentance!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“Repent” a change of mind; to decide to change  2 Corinthians 7:8-11</vt:lpstr>
      <vt:lpstr>Repentance you can see! Godly sorrow produces things</vt:lpstr>
      <vt:lpstr>2 Corinthians 7:8-11</vt:lpstr>
      <vt:lpstr>Successful rebuilders are serious about repentance!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“Repent” a change of mind; to decide to change</dc:title>
  <dc:creator>Phil Morgan</dc:creator>
  <cp:lastModifiedBy>Owner</cp:lastModifiedBy>
  <cp:revision>4</cp:revision>
  <dcterms:created xsi:type="dcterms:W3CDTF">2011-09-15T17:38:06Z</dcterms:created>
  <dcterms:modified xsi:type="dcterms:W3CDTF">2012-04-14T16:14:12Z</dcterms:modified>
</cp:coreProperties>
</file>